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8"/>
  </p:notesMasterIdLst>
  <p:sldIdLst>
    <p:sldId id="293" r:id="rId6"/>
    <p:sldId id="256" r:id="rId7"/>
    <p:sldId id="292" r:id="rId8"/>
    <p:sldId id="294" r:id="rId9"/>
    <p:sldId id="268" r:id="rId10"/>
    <p:sldId id="273" r:id="rId11"/>
    <p:sldId id="274" r:id="rId12"/>
    <p:sldId id="275" r:id="rId13"/>
    <p:sldId id="278" r:id="rId14"/>
    <p:sldId id="269" r:id="rId15"/>
    <p:sldId id="270" r:id="rId16"/>
    <p:sldId id="276" r:id="rId17"/>
    <p:sldId id="279" r:id="rId18"/>
    <p:sldId id="280" r:id="rId19"/>
    <p:sldId id="277" r:id="rId20"/>
    <p:sldId id="295" r:id="rId21"/>
    <p:sldId id="259" r:id="rId22"/>
    <p:sldId id="260" r:id="rId23"/>
    <p:sldId id="272" r:id="rId24"/>
    <p:sldId id="261" r:id="rId25"/>
    <p:sldId id="263" r:id="rId26"/>
    <p:sldId id="296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EF974-73E6-4F8D-8F6D-13C4CFC1F9D2}" v="27" dt="2023-09-14T18:16:21.478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48" autoAdjust="0"/>
  </p:normalViewPr>
  <p:slideViewPr>
    <p:cSldViewPr snapToGrid="0">
      <p:cViewPr varScale="1">
        <p:scale>
          <a:sx n="58" d="100"/>
          <a:sy n="58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711EF974-73E6-4F8D-8F6D-13C4CFC1F9D2}"/>
    <pc:docChg chg="undo custSel addSld delSld modSld addMainMaster">
      <pc:chgData name="Pascalle Cup" userId="abbe84a0-611b-406e-b251-e8b4b71c069a" providerId="ADAL" clId="{711EF974-73E6-4F8D-8F6D-13C4CFC1F9D2}" dt="2023-09-14T18:17:46.505" v="1574" actId="26606"/>
      <pc:docMkLst>
        <pc:docMk/>
      </pc:docMkLst>
      <pc:sldChg chg="addSp modSp mod modAnim modNotesTx">
        <pc:chgData name="Pascalle Cup" userId="abbe84a0-611b-406e-b251-e8b4b71c069a" providerId="ADAL" clId="{711EF974-73E6-4F8D-8F6D-13C4CFC1F9D2}" dt="2023-09-14T15:32:22.607" v="544" actId="20577"/>
        <pc:sldMkLst>
          <pc:docMk/>
          <pc:sldMk cId="1914404811" sldId="256"/>
        </pc:sldMkLst>
        <pc:spChg chg="add mod">
          <ac:chgData name="Pascalle Cup" userId="abbe84a0-611b-406e-b251-e8b4b71c069a" providerId="ADAL" clId="{711EF974-73E6-4F8D-8F6D-13C4CFC1F9D2}" dt="2023-09-14T15:31:26.676" v="515" actId="1582"/>
          <ac:spMkLst>
            <pc:docMk/>
            <pc:sldMk cId="1914404811" sldId="256"/>
            <ac:spMk id="2" creationId="{EC934751-39DC-A209-066D-F2F6E20BFF90}"/>
          </ac:spMkLst>
        </pc:spChg>
        <pc:spChg chg="mod">
          <ac:chgData name="Pascalle Cup" userId="abbe84a0-611b-406e-b251-e8b4b71c069a" providerId="ADAL" clId="{711EF974-73E6-4F8D-8F6D-13C4CFC1F9D2}" dt="2023-09-14T15:32:14.631" v="530" actId="20577"/>
          <ac:spMkLst>
            <pc:docMk/>
            <pc:sldMk cId="1914404811" sldId="256"/>
            <ac:spMk id="3" creationId="{36E52DB6-5EDD-4D91-93B8-C974B9FCF5E0}"/>
          </ac:spMkLst>
        </pc:spChg>
      </pc:sldChg>
      <pc:sldChg chg="del">
        <pc:chgData name="Pascalle Cup" userId="abbe84a0-611b-406e-b251-e8b4b71c069a" providerId="ADAL" clId="{711EF974-73E6-4F8D-8F6D-13C4CFC1F9D2}" dt="2023-09-14T15:54:00.567" v="1505" actId="47"/>
        <pc:sldMkLst>
          <pc:docMk/>
          <pc:sldMk cId="2511553166" sldId="257"/>
        </pc:sldMkLst>
      </pc:sldChg>
      <pc:sldChg chg="modSp mod">
        <pc:chgData name="Pascalle Cup" userId="abbe84a0-611b-406e-b251-e8b4b71c069a" providerId="ADAL" clId="{711EF974-73E6-4F8D-8F6D-13C4CFC1F9D2}" dt="2023-09-14T15:45:20.786" v="1489" actId="6549"/>
        <pc:sldMkLst>
          <pc:docMk/>
          <pc:sldMk cId="1672868614" sldId="259"/>
        </pc:sldMkLst>
        <pc:spChg chg="mod">
          <ac:chgData name="Pascalle Cup" userId="abbe84a0-611b-406e-b251-e8b4b71c069a" providerId="ADAL" clId="{711EF974-73E6-4F8D-8F6D-13C4CFC1F9D2}" dt="2023-09-14T15:45:20.786" v="1489" actId="6549"/>
          <ac:spMkLst>
            <pc:docMk/>
            <pc:sldMk cId="1672868614" sldId="259"/>
            <ac:spMk id="4" creationId="{D63EB50D-DE6B-49A5-AEA1-7117553F7306}"/>
          </ac:spMkLst>
        </pc:spChg>
      </pc:sldChg>
      <pc:sldChg chg="delSp modSp mod">
        <pc:chgData name="Pascalle Cup" userId="abbe84a0-611b-406e-b251-e8b4b71c069a" providerId="ADAL" clId="{711EF974-73E6-4F8D-8F6D-13C4CFC1F9D2}" dt="2023-09-14T15:48:13.678" v="1494" actId="478"/>
        <pc:sldMkLst>
          <pc:docMk/>
          <pc:sldMk cId="2944146570" sldId="260"/>
        </pc:sldMkLst>
        <pc:spChg chg="mod">
          <ac:chgData name="Pascalle Cup" userId="abbe84a0-611b-406e-b251-e8b4b71c069a" providerId="ADAL" clId="{711EF974-73E6-4F8D-8F6D-13C4CFC1F9D2}" dt="2023-09-14T15:48:07.430" v="1492" actId="6549"/>
          <ac:spMkLst>
            <pc:docMk/>
            <pc:sldMk cId="2944146570" sldId="260"/>
            <ac:spMk id="8" creationId="{7011D3E2-C555-4E7B-9008-7591D689EF3E}"/>
          </ac:spMkLst>
        </pc:spChg>
        <pc:picChg chg="del mod">
          <ac:chgData name="Pascalle Cup" userId="abbe84a0-611b-406e-b251-e8b4b71c069a" providerId="ADAL" clId="{711EF974-73E6-4F8D-8F6D-13C4CFC1F9D2}" dt="2023-09-14T15:48:13.678" v="1494" actId="478"/>
          <ac:picMkLst>
            <pc:docMk/>
            <pc:sldMk cId="2944146570" sldId="260"/>
            <ac:picMk id="3" creationId="{212793FF-156D-4A9B-464F-832FB8E351EA}"/>
          </ac:picMkLst>
        </pc:picChg>
      </pc:sldChg>
      <pc:sldChg chg="del">
        <pc:chgData name="Pascalle Cup" userId="abbe84a0-611b-406e-b251-e8b4b71c069a" providerId="ADAL" clId="{711EF974-73E6-4F8D-8F6D-13C4CFC1F9D2}" dt="2023-09-14T15:49:50.526" v="1498" actId="2696"/>
        <pc:sldMkLst>
          <pc:docMk/>
          <pc:sldMk cId="3621104319" sldId="262"/>
        </pc:sldMkLst>
      </pc:sldChg>
      <pc:sldChg chg="modSp mod">
        <pc:chgData name="Pascalle Cup" userId="abbe84a0-611b-406e-b251-e8b4b71c069a" providerId="ADAL" clId="{711EF974-73E6-4F8D-8F6D-13C4CFC1F9D2}" dt="2023-09-14T18:16:28.582" v="1535" actId="6549"/>
        <pc:sldMkLst>
          <pc:docMk/>
          <pc:sldMk cId="3458219121" sldId="263"/>
        </pc:sldMkLst>
        <pc:spChg chg="mod">
          <ac:chgData name="Pascalle Cup" userId="abbe84a0-611b-406e-b251-e8b4b71c069a" providerId="ADAL" clId="{711EF974-73E6-4F8D-8F6D-13C4CFC1F9D2}" dt="2023-09-14T18:16:28.582" v="1535" actId="6549"/>
          <ac:spMkLst>
            <pc:docMk/>
            <pc:sldMk cId="3458219121" sldId="263"/>
            <ac:spMk id="2" creationId="{DCFBCEB5-F97B-4F9C-AA73-AE3822A9F998}"/>
          </ac:spMkLst>
        </pc:spChg>
        <pc:picChg chg="mod">
          <ac:chgData name="Pascalle Cup" userId="abbe84a0-611b-406e-b251-e8b4b71c069a" providerId="ADAL" clId="{711EF974-73E6-4F8D-8F6D-13C4CFC1F9D2}" dt="2023-09-14T18:16:21.478" v="1530" actId="1076"/>
          <ac:picMkLst>
            <pc:docMk/>
            <pc:sldMk cId="3458219121" sldId="263"/>
            <ac:picMk id="3074" creationId="{DC7E27E1-7EFC-42CF-9388-9383E12D40A6}"/>
          </ac:picMkLst>
        </pc:picChg>
      </pc:sldChg>
      <pc:sldChg chg="del">
        <pc:chgData name="Pascalle Cup" userId="abbe84a0-611b-406e-b251-e8b4b71c069a" providerId="ADAL" clId="{711EF974-73E6-4F8D-8F6D-13C4CFC1F9D2}" dt="2023-09-14T15:53:49.644" v="1499" actId="47"/>
        <pc:sldMkLst>
          <pc:docMk/>
          <pc:sldMk cId="2678400242" sldId="265"/>
        </pc:sldMkLst>
      </pc:sldChg>
      <pc:sldChg chg="del">
        <pc:chgData name="Pascalle Cup" userId="abbe84a0-611b-406e-b251-e8b4b71c069a" providerId="ADAL" clId="{711EF974-73E6-4F8D-8F6D-13C4CFC1F9D2}" dt="2023-09-14T15:49:50.526" v="1498" actId="2696"/>
        <pc:sldMkLst>
          <pc:docMk/>
          <pc:sldMk cId="1010779260" sldId="266"/>
        </pc:sldMkLst>
      </pc:sldChg>
      <pc:sldChg chg="del">
        <pc:chgData name="Pascalle Cup" userId="abbe84a0-611b-406e-b251-e8b4b71c069a" providerId="ADAL" clId="{711EF974-73E6-4F8D-8F6D-13C4CFC1F9D2}" dt="2023-09-14T15:53:59.729" v="1504" actId="47"/>
        <pc:sldMkLst>
          <pc:docMk/>
          <pc:sldMk cId="2158906406" sldId="267"/>
        </pc:sldMkLst>
      </pc:sldChg>
      <pc:sldChg chg="modSp mod">
        <pc:chgData name="Pascalle Cup" userId="abbe84a0-611b-406e-b251-e8b4b71c069a" providerId="ADAL" clId="{711EF974-73E6-4F8D-8F6D-13C4CFC1F9D2}" dt="2023-09-14T15:21:01.319" v="56" actId="113"/>
        <pc:sldMkLst>
          <pc:docMk/>
          <pc:sldMk cId="3210191639" sldId="268"/>
        </pc:sldMkLst>
        <pc:spChg chg="mod">
          <ac:chgData name="Pascalle Cup" userId="abbe84a0-611b-406e-b251-e8b4b71c069a" providerId="ADAL" clId="{711EF974-73E6-4F8D-8F6D-13C4CFC1F9D2}" dt="2023-09-14T15:21:01.319" v="56" actId="113"/>
          <ac:spMkLst>
            <pc:docMk/>
            <pc:sldMk cId="3210191639" sldId="268"/>
            <ac:spMk id="2" creationId="{82866C25-7E12-492A-9E13-64C91E2D2909}"/>
          </ac:spMkLst>
        </pc:spChg>
      </pc:sldChg>
      <pc:sldChg chg="del">
        <pc:chgData name="Pascalle Cup" userId="abbe84a0-611b-406e-b251-e8b4b71c069a" providerId="ADAL" clId="{711EF974-73E6-4F8D-8F6D-13C4CFC1F9D2}" dt="2023-09-14T15:53:57.506" v="1503" actId="47"/>
        <pc:sldMkLst>
          <pc:docMk/>
          <pc:sldMk cId="553754692" sldId="271"/>
        </pc:sldMkLst>
      </pc:sldChg>
      <pc:sldChg chg="delSp modSp mod">
        <pc:chgData name="Pascalle Cup" userId="abbe84a0-611b-406e-b251-e8b4b71c069a" providerId="ADAL" clId="{711EF974-73E6-4F8D-8F6D-13C4CFC1F9D2}" dt="2023-09-14T15:49:11.796" v="1496" actId="1076"/>
        <pc:sldMkLst>
          <pc:docMk/>
          <pc:sldMk cId="959834034" sldId="272"/>
        </pc:sldMkLst>
        <pc:spChg chg="mod">
          <ac:chgData name="Pascalle Cup" userId="abbe84a0-611b-406e-b251-e8b4b71c069a" providerId="ADAL" clId="{711EF974-73E6-4F8D-8F6D-13C4CFC1F9D2}" dt="2023-09-14T15:49:11.796" v="1496" actId="1076"/>
          <ac:spMkLst>
            <pc:docMk/>
            <pc:sldMk cId="959834034" sldId="272"/>
            <ac:spMk id="4" creationId="{CCB86A5F-D6F0-4339-8008-0C9CA8A992A5}"/>
          </ac:spMkLst>
        </pc:spChg>
        <pc:picChg chg="del">
          <ac:chgData name="Pascalle Cup" userId="abbe84a0-611b-406e-b251-e8b4b71c069a" providerId="ADAL" clId="{711EF974-73E6-4F8D-8F6D-13C4CFC1F9D2}" dt="2023-09-14T15:48:17.154" v="1495" actId="478"/>
          <ac:picMkLst>
            <pc:docMk/>
            <pc:sldMk cId="959834034" sldId="272"/>
            <ac:picMk id="3" creationId="{8025B09D-32DF-126E-9400-229524EA8212}"/>
          </ac:picMkLst>
        </pc:picChg>
      </pc:sldChg>
      <pc:sldChg chg="modSp">
        <pc:chgData name="Pascalle Cup" userId="abbe84a0-611b-406e-b251-e8b4b71c069a" providerId="ADAL" clId="{711EF974-73E6-4F8D-8F6D-13C4CFC1F9D2}" dt="2023-09-14T15:21:27.495" v="57" actId="14100"/>
        <pc:sldMkLst>
          <pc:docMk/>
          <pc:sldMk cId="3408576873" sldId="273"/>
        </pc:sldMkLst>
        <pc:picChg chg="mod">
          <ac:chgData name="Pascalle Cup" userId="abbe84a0-611b-406e-b251-e8b4b71c069a" providerId="ADAL" clId="{711EF974-73E6-4F8D-8F6D-13C4CFC1F9D2}" dt="2023-09-14T15:21:27.495" v="57" actId="14100"/>
          <ac:picMkLst>
            <pc:docMk/>
            <pc:sldMk cId="3408576873" sldId="273"/>
            <ac:picMk id="4102" creationId="{4025ACD2-A72C-4070-9D3D-366FD61752D0}"/>
          </ac:picMkLst>
        </pc:picChg>
      </pc:sldChg>
      <pc:sldChg chg="delSp modSp mod">
        <pc:chgData name="Pascalle Cup" userId="abbe84a0-611b-406e-b251-e8b4b71c069a" providerId="ADAL" clId="{711EF974-73E6-4F8D-8F6D-13C4CFC1F9D2}" dt="2023-09-14T15:22:20.236" v="126" actId="403"/>
        <pc:sldMkLst>
          <pc:docMk/>
          <pc:sldMk cId="42182551" sldId="274"/>
        </pc:sldMkLst>
        <pc:spChg chg="mod">
          <ac:chgData name="Pascalle Cup" userId="abbe84a0-611b-406e-b251-e8b4b71c069a" providerId="ADAL" clId="{711EF974-73E6-4F8D-8F6D-13C4CFC1F9D2}" dt="2023-09-14T15:22:20.236" v="126" actId="403"/>
          <ac:spMkLst>
            <pc:docMk/>
            <pc:sldMk cId="42182551" sldId="274"/>
            <ac:spMk id="7" creationId="{0BD7423A-130D-4632-B8F6-34291E98D5E0}"/>
          </ac:spMkLst>
        </pc:spChg>
        <pc:picChg chg="del">
          <ac:chgData name="Pascalle Cup" userId="abbe84a0-611b-406e-b251-e8b4b71c069a" providerId="ADAL" clId="{711EF974-73E6-4F8D-8F6D-13C4CFC1F9D2}" dt="2023-09-14T15:21:43.527" v="58" actId="478"/>
          <ac:picMkLst>
            <pc:docMk/>
            <pc:sldMk cId="42182551" sldId="274"/>
            <ac:picMk id="1026" creationId="{775E8731-FE6B-E06A-4D03-3A02816ABB37}"/>
          </ac:picMkLst>
        </pc:picChg>
      </pc:sldChg>
      <pc:sldChg chg="modSp mod">
        <pc:chgData name="Pascalle Cup" userId="abbe84a0-611b-406e-b251-e8b4b71c069a" providerId="ADAL" clId="{711EF974-73E6-4F8D-8F6D-13C4CFC1F9D2}" dt="2023-09-14T15:44:45.372" v="1488" actId="1076"/>
        <pc:sldMkLst>
          <pc:docMk/>
          <pc:sldMk cId="1535313326" sldId="277"/>
        </pc:sldMkLst>
        <pc:spChg chg="mod">
          <ac:chgData name="Pascalle Cup" userId="abbe84a0-611b-406e-b251-e8b4b71c069a" providerId="ADAL" clId="{711EF974-73E6-4F8D-8F6D-13C4CFC1F9D2}" dt="2023-09-14T15:35:07.041" v="545" actId="1076"/>
          <ac:spMkLst>
            <pc:docMk/>
            <pc:sldMk cId="1535313326" sldId="277"/>
            <ac:spMk id="2" creationId="{196FD627-91C3-4284-A692-19859F6C9C5C}"/>
          </ac:spMkLst>
        </pc:spChg>
        <pc:spChg chg="mod">
          <ac:chgData name="Pascalle Cup" userId="abbe84a0-611b-406e-b251-e8b4b71c069a" providerId="ADAL" clId="{711EF974-73E6-4F8D-8F6D-13C4CFC1F9D2}" dt="2023-09-14T15:44:45.372" v="1488" actId="1076"/>
          <ac:spMkLst>
            <pc:docMk/>
            <pc:sldMk cId="1535313326" sldId="277"/>
            <ac:spMk id="4" creationId="{601BE56F-D0C9-4231-92F4-035BF34ACAA1}"/>
          </ac:spMkLst>
        </pc:spChg>
      </pc:sldChg>
      <pc:sldChg chg="del">
        <pc:chgData name="Pascalle Cup" userId="abbe84a0-611b-406e-b251-e8b4b71c069a" providerId="ADAL" clId="{711EF974-73E6-4F8D-8F6D-13C4CFC1F9D2}" dt="2023-09-14T15:20:12.374" v="51" actId="47"/>
        <pc:sldMkLst>
          <pc:docMk/>
          <pc:sldMk cId="724771964" sldId="282"/>
        </pc:sldMkLst>
      </pc:sldChg>
      <pc:sldChg chg="del">
        <pc:chgData name="Pascalle Cup" userId="abbe84a0-611b-406e-b251-e8b4b71c069a" providerId="ADAL" clId="{711EF974-73E6-4F8D-8F6D-13C4CFC1F9D2}" dt="2023-09-14T15:20:19.498" v="52" actId="47"/>
        <pc:sldMkLst>
          <pc:docMk/>
          <pc:sldMk cId="2200304260" sldId="283"/>
        </pc:sldMkLst>
      </pc:sldChg>
      <pc:sldChg chg="del">
        <pc:chgData name="Pascalle Cup" userId="abbe84a0-611b-406e-b251-e8b4b71c069a" providerId="ADAL" clId="{711EF974-73E6-4F8D-8F6D-13C4CFC1F9D2}" dt="2023-09-14T15:49:29.057" v="1497" actId="47"/>
        <pc:sldMkLst>
          <pc:docMk/>
          <pc:sldMk cId="2639042215" sldId="284"/>
        </pc:sldMkLst>
      </pc:sldChg>
      <pc:sldChg chg="del">
        <pc:chgData name="Pascalle Cup" userId="abbe84a0-611b-406e-b251-e8b4b71c069a" providerId="ADAL" clId="{711EF974-73E6-4F8D-8F6D-13C4CFC1F9D2}" dt="2023-09-14T15:49:50.526" v="1498" actId="2696"/>
        <pc:sldMkLst>
          <pc:docMk/>
          <pc:sldMk cId="88330488" sldId="286"/>
        </pc:sldMkLst>
      </pc:sldChg>
      <pc:sldChg chg="del">
        <pc:chgData name="Pascalle Cup" userId="abbe84a0-611b-406e-b251-e8b4b71c069a" providerId="ADAL" clId="{711EF974-73E6-4F8D-8F6D-13C4CFC1F9D2}" dt="2023-09-14T15:49:50.526" v="1498" actId="2696"/>
        <pc:sldMkLst>
          <pc:docMk/>
          <pc:sldMk cId="3651127994" sldId="287"/>
        </pc:sldMkLst>
      </pc:sldChg>
      <pc:sldChg chg="del">
        <pc:chgData name="Pascalle Cup" userId="abbe84a0-611b-406e-b251-e8b4b71c069a" providerId="ADAL" clId="{711EF974-73E6-4F8D-8F6D-13C4CFC1F9D2}" dt="2023-09-14T15:49:50.526" v="1498" actId="2696"/>
        <pc:sldMkLst>
          <pc:docMk/>
          <pc:sldMk cId="1019959051" sldId="288"/>
        </pc:sldMkLst>
      </pc:sldChg>
      <pc:sldChg chg="del">
        <pc:chgData name="Pascalle Cup" userId="abbe84a0-611b-406e-b251-e8b4b71c069a" providerId="ADAL" clId="{711EF974-73E6-4F8D-8F6D-13C4CFC1F9D2}" dt="2023-09-14T15:53:50.419" v="1500" actId="47"/>
        <pc:sldMkLst>
          <pc:docMk/>
          <pc:sldMk cId="444294623" sldId="289"/>
        </pc:sldMkLst>
      </pc:sldChg>
      <pc:sldChg chg="del">
        <pc:chgData name="Pascalle Cup" userId="abbe84a0-611b-406e-b251-e8b4b71c069a" providerId="ADAL" clId="{711EF974-73E6-4F8D-8F6D-13C4CFC1F9D2}" dt="2023-09-14T15:53:51.120" v="1501" actId="47"/>
        <pc:sldMkLst>
          <pc:docMk/>
          <pc:sldMk cId="4185015595" sldId="290"/>
        </pc:sldMkLst>
      </pc:sldChg>
      <pc:sldChg chg="del">
        <pc:chgData name="Pascalle Cup" userId="abbe84a0-611b-406e-b251-e8b4b71c069a" providerId="ADAL" clId="{711EF974-73E6-4F8D-8F6D-13C4CFC1F9D2}" dt="2023-09-14T15:53:53.233" v="1502" actId="47"/>
        <pc:sldMkLst>
          <pc:docMk/>
          <pc:sldMk cId="2156164444" sldId="291"/>
        </pc:sldMkLst>
      </pc:sldChg>
      <pc:sldChg chg="modSp mod">
        <pc:chgData name="Pascalle Cup" userId="abbe84a0-611b-406e-b251-e8b4b71c069a" providerId="ADAL" clId="{711EF974-73E6-4F8D-8F6D-13C4CFC1F9D2}" dt="2023-09-14T15:20:42.500" v="55" actId="6549"/>
        <pc:sldMkLst>
          <pc:docMk/>
          <pc:sldMk cId="1462124286" sldId="292"/>
        </pc:sldMkLst>
        <pc:spChg chg="mod">
          <ac:chgData name="Pascalle Cup" userId="abbe84a0-611b-406e-b251-e8b4b71c069a" providerId="ADAL" clId="{711EF974-73E6-4F8D-8F6D-13C4CFC1F9D2}" dt="2023-09-14T15:20:42.500" v="55" actId="6549"/>
          <ac:spMkLst>
            <pc:docMk/>
            <pc:sldMk cId="1462124286" sldId="292"/>
            <ac:spMk id="4" creationId="{954F2AC3-D80A-4D3F-86C8-FC57A93D4CFC}"/>
          </ac:spMkLst>
        </pc:spChg>
      </pc:sldChg>
      <pc:sldChg chg="modSp add mod">
        <pc:chgData name="Pascalle Cup" userId="abbe84a0-611b-406e-b251-e8b4b71c069a" providerId="ADAL" clId="{711EF974-73E6-4F8D-8F6D-13C4CFC1F9D2}" dt="2023-09-14T15:19:56.717" v="50" actId="20577"/>
        <pc:sldMkLst>
          <pc:docMk/>
          <pc:sldMk cId="3060570135" sldId="293"/>
        </pc:sldMkLst>
        <pc:spChg chg="mod">
          <ac:chgData name="Pascalle Cup" userId="abbe84a0-611b-406e-b251-e8b4b71c069a" providerId="ADAL" clId="{711EF974-73E6-4F8D-8F6D-13C4CFC1F9D2}" dt="2023-09-14T15:19:56.717" v="50" actId="20577"/>
          <ac:spMkLst>
            <pc:docMk/>
            <pc:sldMk cId="3060570135" sldId="293"/>
            <ac:spMk id="19" creationId="{14E73B20-0538-4583-99A5-6DBBBDB452F7}"/>
          </ac:spMkLst>
        </pc:spChg>
      </pc:sldChg>
      <pc:sldChg chg="addSp modSp new mod setBg">
        <pc:chgData name="Pascalle Cup" userId="abbe84a0-611b-406e-b251-e8b4b71c069a" providerId="ADAL" clId="{711EF974-73E6-4F8D-8F6D-13C4CFC1F9D2}" dt="2023-09-14T15:25:54.062" v="226" actId="20577"/>
        <pc:sldMkLst>
          <pc:docMk/>
          <pc:sldMk cId="1088172653" sldId="294"/>
        </pc:sldMkLst>
        <pc:spChg chg="mod">
          <ac:chgData name="Pascalle Cup" userId="abbe84a0-611b-406e-b251-e8b4b71c069a" providerId="ADAL" clId="{711EF974-73E6-4F8D-8F6D-13C4CFC1F9D2}" dt="2023-09-14T15:25:40.741" v="221" actId="26606"/>
          <ac:spMkLst>
            <pc:docMk/>
            <pc:sldMk cId="1088172653" sldId="294"/>
            <ac:spMk id="2" creationId="{61996DDE-3D4B-9C45-E838-373391EFB6C6}"/>
          </ac:spMkLst>
        </pc:spChg>
        <pc:spChg chg="add mod">
          <ac:chgData name="Pascalle Cup" userId="abbe84a0-611b-406e-b251-e8b4b71c069a" providerId="ADAL" clId="{711EF974-73E6-4F8D-8F6D-13C4CFC1F9D2}" dt="2023-09-14T15:25:54.062" v="226" actId="20577"/>
          <ac:spMkLst>
            <pc:docMk/>
            <pc:sldMk cId="1088172653" sldId="294"/>
            <ac:spMk id="4" creationId="{585F672A-E848-F341-1FFA-324B2FD4D282}"/>
          </ac:spMkLst>
        </pc:spChg>
        <pc:spChg chg="add">
          <ac:chgData name="Pascalle Cup" userId="abbe84a0-611b-406e-b251-e8b4b71c069a" providerId="ADAL" clId="{711EF974-73E6-4F8D-8F6D-13C4CFC1F9D2}" dt="2023-09-14T15:25:40.741" v="221" actId="26606"/>
          <ac:spMkLst>
            <pc:docMk/>
            <pc:sldMk cId="1088172653" sldId="294"/>
            <ac:spMk id="10" creationId="{F13C74B1-5B17-4795-BED0-7140497B445A}"/>
          </ac:spMkLst>
        </pc:spChg>
        <pc:spChg chg="add">
          <ac:chgData name="Pascalle Cup" userId="abbe84a0-611b-406e-b251-e8b4b71c069a" providerId="ADAL" clId="{711EF974-73E6-4F8D-8F6D-13C4CFC1F9D2}" dt="2023-09-14T15:25:40.741" v="221" actId="26606"/>
          <ac:spMkLst>
            <pc:docMk/>
            <pc:sldMk cId="1088172653" sldId="294"/>
            <ac:spMk id="12" creationId="{D4974D33-8DC5-464E-8C6D-BE58F0669C17}"/>
          </ac:spMkLst>
        </pc:spChg>
        <pc:picChg chg="add">
          <ac:chgData name="Pascalle Cup" userId="abbe84a0-611b-406e-b251-e8b4b71c069a" providerId="ADAL" clId="{711EF974-73E6-4F8D-8F6D-13C4CFC1F9D2}" dt="2023-09-14T15:25:40.741" v="221" actId="26606"/>
          <ac:picMkLst>
            <pc:docMk/>
            <pc:sldMk cId="1088172653" sldId="294"/>
            <ac:picMk id="6" creationId="{5B04C95C-DB49-56C5-6D8E-034CD86A40CE}"/>
          </ac:picMkLst>
        </pc:picChg>
      </pc:sldChg>
      <pc:sldChg chg="addSp modSp new mod">
        <pc:chgData name="Pascalle Cup" userId="abbe84a0-611b-406e-b251-e8b4b71c069a" providerId="ADAL" clId="{711EF974-73E6-4F8D-8F6D-13C4CFC1F9D2}" dt="2023-09-14T15:44:00.537" v="1482" actId="207"/>
        <pc:sldMkLst>
          <pc:docMk/>
          <pc:sldMk cId="47395065" sldId="295"/>
        </pc:sldMkLst>
        <pc:spChg chg="mod">
          <ac:chgData name="Pascalle Cup" userId="abbe84a0-611b-406e-b251-e8b4b71c069a" providerId="ADAL" clId="{711EF974-73E6-4F8D-8F6D-13C4CFC1F9D2}" dt="2023-09-14T15:38:08.155" v="561" actId="20577"/>
          <ac:spMkLst>
            <pc:docMk/>
            <pc:sldMk cId="47395065" sldId="295"/>
            <ac:spMk id="2" creationId="{70AC2D69-224E-C38C-36A7-B176C5008FC5}"/>
          </ac:spMkLst>
        </pc:spChg>
        <pc:spChg chg="add mod">
          <ac:chgData name="Pascalle Cup" userId="abbe84a0-611b-406e-b251-e8b4b71c069a" providerId="ADAL" clId="{711EF974-73E6-4F8D-8F6D-13C4CFC1F9D2}" dt="2023-09-14T15:39:19.553" v="780" actId="113"/>
          <ac:spMkLst>
            <pc:docMk/>
            <pc:sldMk cId="47395065" sldId="295"/>
            <ac:spMk id="3" creationId="{E97E7264-FB47-5C59-A8E3-249CEBB7D2C2}"/>
          </ac:spMkLst>
        </pc:spChg>
        <pc:spChg chg="add mod">
          <ac:chgData name="Pascalle Cup" userId="abbe84a0-611b-406e-b251-e8b4b71c069a" providerId="ADAL" clId="{711EF974-73E6-4F8D-8F6D-13C4CFC1F9D2}" dt="2023-09-14T15:44:00.537" v="1482" actId="207"/>
          <ac:spMkLst>
            <pc:docMk/>
            <pc:sldMk cId="47395065" sldId="295"/>
            <ac:spMk id="5" creationId="{892AF3C5-C738-EF4E-503B-E492F4D27EA8}"/>
          </ac:spMkLst>
        </pc:spChg>
      </pc:sldChg>
      <pc:sldChg chg="new del">
        <pc:chgData name="Pascalle Cup" userId="abbe84a0-611b-406e-b251-e8b4b71c069a" providerId="ADAL" clId="{711EF974-73E6-4F8D-8F6D-13C4CFC1F9D2}" dt="2023-09-14T15:37:58.579" v="547" actId="680"/>
        <pc:sldMkLst>
          <pc:docMk/>
          <pc:sldMk cId="1546650459" sldId="295"/>
        </pc:sldMkLst>
      </pc:sldChg>
      <pc:sldChg chg="addSp delSp modSp new mod setBg">
        <pc:chgData name="Pascalle Cup" userId="abbe84a0-611b-406e-b251-e8b4b71c069a" providerId="ADAL" clId="{711EF974-73E6-4F8D-8F6D-13C4CFC1F9D2}" dt="2023-09-14T18:17:46.505" v="1574" actId="26606"/>
        <pc:sldMkLst>
          <pc:docMk/>
          <pc:sldMk cId="637725895" sldId="296"/>
        </pc:sldMkLst>
        <pc:spChg chg="mod">
          <ac:chgData name="Pascalle Cup" userId="abbe84a0-611b-406e-b251-e8b4b71c069a" providerId="ADAL" clId="{711EF974-73E6-4F8D-8F6D-13C4CFC1F9D2}" dt="2023-09-14T18:17:46.505" v="1574" actId="26606"/>
          <ac:spMkLst>
            <pc:docMk/>
            <pc:sldMk cId="637725895" sldId="296"/>
            <ac:spMk id="2" creationId="{C641EAF7-4A17-6D3C-F2ED-6D80FFC8ABF8}"/>
          </ac:spMkLst>
        </pc:spChg>
        <pc:spChg chg="del">
          <ac:chgData name="Pascalle Cup" userId="abbe84a0-611b-406e-b251-e8b4b71c069a" providerId="ADAL" clId="{711EF974-73E6-4F8D-8F6D-13C4CFC1F9D2}" dt="2023-09-14T18:17:13.823" v="1573" actId="478"/>
          <ac:spMkLst>
            <pc:docMk/>
            <pc:sldMk cId="637725895" sldId="296"/>
            <ac:spMk id="3" creationId="{0CE1E5E4-903C-3F8C-1EC3-6A6917D96FC4}"/>
          </ac:spMkLst>
        </pc:spChg>
        <pc:spChg chg="add">
          <ac:chgData name="Pascalle Cup" userId="abbe84a0-611b-406e-b251-e8b4b71c069a" providerId="ADAL" clId="{711EF974-73E6-4F8D-8F6D-13C4CFC1F9D2}" dt="2023-09-14T18:17:46.505" v="1574" actId="26606"/>
          <ac:spMkLst>
            <pc:docMk/>
            <pc:sldMk cId="637725895" sldId="296"/>
            <ac:spMk id="8" creationId="{892943C2-D6C0-8B6D-C70C-0283EFBF6418}"/>
          </ac:spMkLst>
        </pc:spChg>
        <pc:picChg chg="add">
          <ac:chgData name="Pascalle Cup" userId="abbe84a0-611b-406e-b251-e8b4b71c069a" providerId="ADAL" clId="{711EF974-73E6-4F8D-8F6D-13C4CFC1F9D2}" dt="2023-09-14T18:17:46.505" v="1574" actId="26606"/>
          <ac:picMkLst>
            <pc:docMk/>
            <pc:sldMk cId="637725895" sldId="296"/>
            <ac:picMk id="4" creationId="{0306D2A0-CF7C-9B53-D0F5-6DEF48B45B92}"/>
          </ac:picMkLst>
        </pc:picChg>
      </pc:sldChg>
      <pc:sldMasterChg chg="add addSldLayout">
        <pc:chgData name="Pascalle Cup" userId="abbe84a0-611b-406e-b251-e8b4b71c069a" providerId="ADAL" clId="{711EF974-73E6-4F8D-8F6D-13C4CFC1F9D2}" dt="2023-09-14T15:19:44.719" v="1" actId="27028"/>
        <pc:sldMasterMkLst>
          <pc:docMk/>
          <pc:sldMasterMk cId="3796236846" sldId="2147483648"/>
        </pc:sldMasterMkLst>
        <pc:sldLayoutChg chg="add">
          <pc:chgData name="Pascalle Cup" userId="abbe84a0-611b-406e-b251-e8b4b71c069a" providerId="ADAL" clId="{711EF974-73E6-4F8D-8F6D-13C4CFC1F9D2}" dt="2023-09-14T15:19:44.719" v="1" actId="27028"/>
          <pc:sldLayoutMkLst>
            <pc:docMk/>
            <pc:sldMasterMk cId="3796236846" sldId="2147483648"/>
            <pc:sldLayoutMk cId="2176981850" sldId="2147483668"/>
          </pc:sldLayoutMkLst>
        </pc:sldLayoutChg>
      </pc:sldMasterChg>
      <pc:sldMasterChg chg="delSldLayout">
        <pc:chgData name="Pascalle Cup" userId="abbe84a0-611b-406e-b251-e8b4b71c069a" providerId="ADAL" clId="{711EF974-73E6-4F8D-8F6D-13C4CFC1F9D2}" dt="2023-09-14T15:54:00.567" v="1505" actId="47"/>
        <pc:sldMasterMkLst>
          <pc:docMk/>
          <pc:sldMasterMk cId="3996255573" sldId="2147483660"/>
        </pc:sldMasterMkLst>
        <pc:sldLayoutChg chg="del">
          <pc:chgData name="Pascalle Cup" userId="abbe84a0-611b-406e-b251-e8b4b71c069a" providerId="ADAL" clId="{711EF974-73E6-4F8D-8F6D-13C4CFC1F9D2}" dt="2023-09-14T15:54:00.567" v="1505" actId="47"/>
          <pc:sldLayoutMkLst>
            <pc:docMk/>
            <pc:sldMasterMk cId="3996255573" sldId="2147483660"/>
            <pc:sldLayoutMk cId="176575676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lnieuws.nl/nieuws/opmerkelijk/artikel/4915441/nederland-logo-netherlands-sigrid-kaag-commentaar-duur-lelijk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81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Waarom praten we nu over branding en </a:t>
            </a:r>
            <a:r>
              <a:rPr lang="nl-NL" dirty="0" err="1"/>
              <a:t>concepting</a:t>
            </a:r>
            <a:r>
              <a:rPr lang="nl-NL" dirty="0"/>
              <a:t>?!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dirty="0"/>
              <a:t>marketing, verkoop van product / dienst &amp; de doelgroep, aansluiten bij opdrachtgever.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dirty="0"/>
              <a:t>Inzetten of gebruik van maken bij de promotie van jullie evenement!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dirty="0"/>
              <a:t>Gaat dus al over communicatie met jullie doelgroep van het evenement!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50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68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76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16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Influencers</a:t>
            </a:r>
            <a:r>
              <a:rPr lang="nl-NL" dirty="0"/>
              <a:t> bereiken hun doelgroep door gebruik te maken van meerdere communicatie kanalen. Als ze het goed doen krijgen de invloed (</a:t>
            </a:r>
            <a:r>
              <a:rPr lang="nl-NL" dirty="0" err="1"/>
              <a:t>influence</a:t>
            </a:r>
            <a:r>
              <a:rPr lang="nl-NL" dirty="0"/>
              <a:t>) doordat ze populair worden met wat ze doen. En dat kan van alles zijn, van games streamen via </a:t>
            </a:r>
            <a:r>
              <a:rPr lang="nl-NL" dirty="0" err="1"/>
              <a:t>Twitch</a:t>
            </a:r>
            <a:r>
              <a:rPr lang="nl-NL" dirty="0"/>
              <a:t> of door make-up tips te delen via bijvoorbeeld Instagram. </a:t>
            </a:r>
            <a:br>
              <a:rPr lang="nl-NL" dirty="0"/>
            </a:br>
            <a:r>
              <a:rPr lang="nl-NL" dirty="0"/>
              <a:t>Niks mis mee zo is dat altijd al gegaan. Heel vroeger door mond op mond, later door print, tijdschriften en tv. Internet en social media hebben er voor gezorgd dat </a:t>
            </a:r>
            <a:r>
              <a:rPr lang="nl-NL" dirty="0" err="1"/>
              <a:t>influencers</a:t>
            </a:r>
            <a:r>
              <a:rPr lang="nl-NL" dirty="0"/>
              <a:t> een gezicht hebben gekregen. En ze in staat waren om direct in contact te komen met hun doelgroep en persoonlijke interactie mogelijk werd.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Op het moment dat bedrijven </a:t>
            </a:r>
            <a:r>
              <a:rPr lang="nl-NL" dirty="0" err="1"/>
              <a:t>influencers</a:t>
            </a:r>
            <a:r>
              <a:rPr lang="nl-NL" dirty="0"/>
              <a:t> gingen gebruiken voor het promoten van hun producten werd het commercieel. Daardoor moet je als doelgroep/consument goed door hebben of de mening van jouw favoriete </a:t>
            </a:r>
            <a:r>
              <a:rPr lang="nl-NL" dirty="0" err="1"/>
              <a:t>influencer</a:t>
            </a:r>
            <a:r>
              <a:rPr lang="nl-NL" dirty="0"/>
              <a:t> nog wel oprecht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86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Vlnr</a:t>
            </a:r>
            <a:r>
              <a:rPr lang="nl-NL" dirty="0"/>
              <a:t>: Max Verstappen, Kim </a:t>
            </a:r>
            <a:r>
              <a:rPr lang="nl-NL" dirty="0" err="1"/>
              <a:t>Karsashian</a:t>
            </a:r>
            <a:r>
              <a:rPr lang="nl-NL" dirty="0"/>
              <a:t>, </a:t>
            </a:r>
            <a:r>
              <a:rPr lang="nl-NL" dirty="0" err="1"/>
              <a:t>Enzo</a:t>
            </a:r>
            <a:r>
              <a:rPr lang="nl-NL" dirty="0"/>
              <a:t> Knol, Guus Meeuwis, Bassie en Adriaan, Ali B (imago/zijn brand heeft een flinke deur opgelopen/onherstelbaar beschadigd) </a:t>
            </a:r>
            <a:r>
              <a:rPr lang="nl-NL" dirty="0" err="1"/>
              <a:t>PewDiePie</a:t>
            </a:r>
            <a:r>
              <a:rPr lang="nl-NL" dirty="0"/>
              <a:t>, Laurens Ten Dam.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31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Dat kan beter: Nederlanders gaan los op nieuwe logo Nederland | RTL Nieuws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18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20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14-9-2023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14-9-2023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vk.nl/advies-en-informatie/marketing/personal-brandin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ndkarma-academy.com/de-waarde-van-echte-communicati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uvelmarketing.com/inbound-marketing-blog/bid/83321/Organisatie-identiteit-laat-zien-wie-je-bent" TargetMode="External"/><Relationship Id="rId2" Type="http://schemas.openxmlformats.org/officeDocument/2006/relationships/hyperlink" Target="https://www.efteling.com/nl/park/events/winter-eftel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IR3VW5DQ_o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UhM-zRmrIs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 err="1"/>
              <a:t>Concepeting</a:t>
            </a:r>
            <a:r>
              <a:rPr lang="nl-NL" dirty="0"/>
              <a:t> en branding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15 influencers in 2022 l Your source of inspiration.">
            <a:extLst>
              <a:ext uri="{FF2B5EF4-FFF2-40B4-BE49-F238E27FC236}">
                <a16:creationId xmlns:a16="http://schemas.microsoft.com/office/drawing/2014/main" id="{2FE6E84D-CC52-9614-8E4D-2BD5D55B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86" y="883920"/>
            <a:ext cx="5398594" cy="53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BD3DF-BED2-4CFC-8670-633A67C0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70051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Personal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ECA268-34B2-45D2-82E5-02FF9547510C}"/>
              </a:ext>
            </a:extLst>
          </p:cNvPr>
          <p:cNvSpPr txBox="1"/>
          <p:nvPr/>
        </p:nvSpPr>
        <p:spPr>
          <a:xfrm>
            <a:off x="340360" y="1155638"/>
            <a:ext cx="54268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Jij</a:t>
            </a:r>
            <a:r>
              <a:rPr lang="nl-NL" dirty="0"/>
              <a:t> kan een merk zijn…</a:t>
            </a:r>
          </a:p>
          <a:p>
            <a:pPr algn="just"/>
            <a:endParaRPr lang="nl-NL" dirty="0"/>
          </a:p>
          <a:p>
            <a:pPr algn="just"/>
            <a:r>
              <a:rPr lang="nl-NL" b="1" dirty="0"/>
              <a:t>Definitie</a:t>
            </a:r>
          </a:p>
          <a:p>
            <a:pPr algn="just"/>
            <a:r>
              <a:rPr lang="nl-NL" dirty="0"/>
              <a:t>Met personal branding zet je jezelf neer als een merk. Het gaat over wat jou </a:t>
            </a:r>
            <a:r>
              <a:rPr lang="nl-NL" i="1" dirty="0"/>
              <a:t>uniek</a:t>
            </a:r>
            <a:r>
              <a:rPr lang="nl-NL" dirty="0"/>
              <a:t> maakt en het laat je </a:t>
            </a:r>
            <a:r>
              <a:rPr lang="nl-NL" i="1" dirty="0"/>
              <a:t>kwaliteiten, passies en ambities </a:t>
            </a:r>
            <a:r>
              <a:rPr lang="nl-NL" dirty="0"/>
              <a:t>zien. </a:t>
            </a:r>
          </a:p>
          <a:p>
            <a:pPr algn="just"/>
            <a:r>
              <a:rPr lang="nl-NL" dirty="0"/>
              <a:t>Daarmee creëer je een </a:t>
            </a:r>
            <a:r>
              <a:rPr lang="nl-NL" i="1" dirty="0"/>
              <a:t>band</a:t>
            </a:r>
            <a:r>
              <a:rPr lang="nl-NL" dirty="0"/>
              <a:t> met je klanten zodat je een </a:t>
            </a:r>
            <a:r>
              <a:rPr lang="nl-NL" i="1" dirty="0"/>
              <a:t>persoonlijke connectie </a:t>
            </a:r>
            <a:r>
              <a:rPr lang="nl-NL" dirty="0"/>
              <a:t>met ze kunt aangaan.</a:t>
            </a:r>
          </a:p>
          <a:p>
            <a:pPr algn="just"/>
            <a:endParaRPr lang="nl-NL" b="1" dirty="0"/>
          </a:p>
          <a:p>
            <a:pPr algn="just"/>
            <a:r>
              <a:rPr lang="nl-NL" b="1" dirty="0" err="1"/>
              <a:t>Influencers</a:t>
            </a:r>
            <a:endParaRPr lang="nl-NL" b="1" dirty="0"/>
          </a:p>
          <a:p>
            <a:pPr algn="just"/>
            <a:r>
              <a:rPr lang="nl-NL" dirty="0" err="1"/>
              <a:t>Influencers</a:t>
            </a:r>
            <a:r>
              <a:rPr lang="nl-NL" dirty="0"/>
              <a:t> is het meest concrete voorbeeld van personal branding. </a:t>
            </a:r>
          </a:p>
          <a:p>
            <a:pPr algn="just"/>
            <a:r>
              <a:rPr lang="nl-NL" dirty="0"/>
              <a:t>Maar ben je </a:t>
            </a:r>
            <a:r>
              <a:rPr lang="nl-NL" dirty="0" err="1"/>
              <a:t>zpp</a:t>
            </a:r>
            <a:r>
              <a:rPr lang="nl-NL" dirty="0"/>
              <a:t>-er dan kan je ook </a:t>
            </a:r>
            <a:r>
              <a:rPr lang="nl-NL" dirty="0">
                <a:hlinkClick r:id="rId4"/>
              </a:rPr>
              <a:t>jezelf tot een personal brand maken</a:t>
            </a:r>
            <a:r>
              <a:rPr lang="nl-NL" dirty="0"/>
              <a:t>. </a:t>
            </a:r>
          </a:p>
          <a:p>
            <a:pPr algn="just"/>
            <a:endParaRPr lang="nl-NL" dirty="0"/>
          </a:p>
          <a:p>
            <a:pPr algn="just"/>
            <a:r>
              <a:rPr lang="nl-NL" b="1" dirty="0"/>
              <a:t>Vraag</a:t>
            </a:r>
          </a:p>
          <a:p>
            <a:pPr algn="just"/>
            <a:r>
              <a:rPr lang="nl-NL" i="1" dirty="0"/>
              <a:t>Weet je voorbeelden van mensen die een personal brand zijn?</a:t>
            </a:r>
          </a:p>
          <a:p>
            <a:pPr algn="just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93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im Kardashian financiert evacuatievlucht Afghaanse voetbalsters | Showbizz  | hln.be">
            <a:extLst>
              <a:ext uri="{FF2B5EF4-FFF2-40B4-BE49-F238E27FC236}">
                <a16:creationId xmlns:a16="http://schemas.microsoft.com/office/drawing/2014/main" id="{C273667F-7E53-4C25-A4B5-581870B3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26" y="791096"/>
            <a:ext cx="4173674" cy="28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etitie om PewDiePie te bannen van Youtube wordt massaal getekend">
            <a:extLst>
              <a:ext uri="{FF2B5EF4-FFF2-40B4-BE49-F238E27FC236}">
                <a16:creationId xmlns:a16="http://schemas.microsoft.com/office/drawing/2014/main" id="{29D0B140-A115-4C03-8BA3-41EEC73D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02" y="3613813"/>
            <a:ext cx="3541058" cy="23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Laurens Ten Dam - Roadman Cycling Podcast - YouTube">
            <a:extLst>
              <a:ext uri="{FF2B5EF4-FFF2-40B4-BE49-F238E27FC236}">
                <a16:creationId xmlns:a16="http://schemas.microsoft.com/office/drawing/2014/main" id="{74BBD344-ED14-4052-A44E-4C4D2193D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42" y="3613813"/>
            <a:ext cx="3541058" cy="23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x Verstappen | Facebook">
            <a:extLst>
              <a:ext uri="{FF2B5EF4-FFF2-40B4-BE49-F238E27FC236}">
                <a16:creationId xmlns:a16="http://schemas.microsoft.com/office/drawing/2014/main" id="{A3768556-C35E-4D79-9ECE-D9DD3E1C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327"/>
            <a:ext cx="2813026" cy="28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logger Enzo Knol vindt eigen munt 'fucking bizar' | Show | AD.nl">
            <a:extLst>
              <a:ext uri="{FF2B5EF4-FFF2-40B4-BE49-F238E27FC236}">
                <a16:creationId xmlns:a16="http://schemas.microsoft.com/office/drawing/2014/main" id="{1AB2EBFF-DE61-4980-B1AD-4BF070E6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40" y="797556"/>
            <a:ext cx="3214888" cy="28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ssie en Adriaan | Spotify">
            <a:extLst>
              <a:ext uri="{FF2B5EF4-FFF2-40B4-BE49-F238E27FC236}">
                <a16:creationId xmlns:a16="http://schemas.microsoft.com/office/drawing/2014/main" id="{3C437969-5EF1-41BE-9E10-CECAD2D3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353"/>
            <a:ext cx="2370869" cy="23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li B in onderbroek op cover: &amp;#39;Hoop vrouwen te inspireren met denkwijze&amp;#39;">
            <a:extLst>
              <a:ext uri="{FF2B5EF4-FFF2-40B4-BE49-F238E27FC236}">
                <a16:creationId xmlns:a16="http://schemas.microsoft.com/office/drawing/2014/main" id="{45046F90-2754-4587-B660-CC8A5C63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69" y="3607353"/>
            <a:ext cx="3909204" cy="23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4E3947B6-4922-4920-A5F5-C5B50584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3" y="-152111"/>
            <a:ext cx="10515600" cy="1325563"/>
          </a:xfrm>
        </p:spPr>
        <p:txBody>
          <a:bodyPr/>
          <a:lstStyle/>
          <a:p>
            <a:r>
              <a:rPr lang="nl-NL" dirty="0"/>
              <a:t>Voorbeelden van </a:t>
            </a:r>
            <a:r>
              <a:rPr lang="nl-NL" b="1" dirty="0">
                <a:solidFill>
                  <a:srgbClr val="7030A0"/>
                </a:solidFill>
              </a:rPr>
              <a:t>Personal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pic>
        <p:nvPicPr>
          <p:cNvPr id="3074" name="Picture 2" descr="Guus Meeuwis Groots met een Zachte G 2018 Tickets | Concerten, Tourdata &amp;  Kaarten | Ticketmaster">
            <a:extLst>
              <a:ext uri="{FF2B5EF4-FFF2-40B4-BE49-F238E27FC236}">
                <a16:creationId xmlns:a16="http://schemas.microsoft.com/office/drawing/2014/main" id="{3895B666-6296-4223-83F7-A9D1437D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50" y="797556"/>
            <a:ext cx="3794650" cy="28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1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96C55-1F11-4D35-87AD-99DEC5D4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Personal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r>
              <a:rPr lang="nl-NL" dirty="0"/>
              <a:t>: </a:t>
            </a:r>
            <a:r>
              <a:rPr lang="nl-NL" dirty="0" err="1"/>
              <a:t>Maradonnie</a:t>
            </a:r>
            <a:endParaRPr lang="nl-NL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F1C6854-CA37-436D-B5FD-6653F43A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06" y="1963064"/>
            <a:ext cx="3872520" cy="399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D815995-D05A-4789-8F27-5234035D3FEB}"/>
              </a:ext>
            </a:extLst>
          </p:cNvPr>
          <p:cNvSpPr txBox="1"/>
          <p:nvPr/>
        </p:nvSpPr>
        <p:spPr>
          <a:xfrm>
            <a:off x="838200" y="1927576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Snelle 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plangas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(verkopen)</a:t>
            </a:r>
            <a:r>
              <a:rPr lang="en-US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Koning TOTO (sponsering)</a:t>
            </a:r>
            <a:r>
              <a:rPr lang="en-US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Kleding Stone Island &amp; FEBO (promoten)</a:t>
            </a:r>
            <a:r>
              <a:rPr lang="en-US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Vlogs – 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Instastories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 (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Influencen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)</a:t>
            </a:r>
            <a:r>
              <a:rPr lang="en-US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Concerten – (verkopen)</a:t>
            </a:r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b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</a:br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F23D243-22FD-4A89-B1F3-E0899F67AB63}"/>
              </a:ext>
            </a:extLst>
          </p:cNvPr>
          <p:cNvSpPr txBox="1"/>
          <p:nvPr/>
        </p:nvSpPr>
        <p:spPr>
          <a:xfrm>
            <a:off x="7652426" y="15937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Kennen jullie hem?     </a:t>
            </a:r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BEC48F0-3584-49A8-904A-850939948A9F}"/>
              </a:ext>
            </a:extLst>
          </p:cNvPr>
          <p:cNvSpPr txBox="1"/>
          <p:nvPr/>
        </p:nvSpPr>
        <p:spPr>
          <a:xfrm>
            <a:off x="854440" y="4231277"/>
            <a:ext cx="6876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u="none" strike="noStrike">
                <a:solidFill>
                  <a:srgbClr val="FF0000"/>
                </a:solidFill>
                <a:effectLst/>
                <a:latin typeface="Franklin Gothic Book" panose="020B0503020102020204" pitchFamily="34" charset="0"/>
              </a:rPr>
              <a:t>Ow ja…. Het is een rapper ;)</a:t>
            </a:r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94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49584-3525-444D-A428-62003F52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City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47B50C-61E2-495C-98AA-E0F955AD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5" y="1690688"/>
            <a:ext cx="5131665" cy="10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 amsterdam-letters moeten blijven - Petities.nl">
            <a:extLst>
              <a:ext uri="{FF2B5EF4-FFF2-40B4-BE49-F238E27FC236}">
                <a16:creationId xmlns:a16="http://schemas.microsoft.com/office/drawing/2014/main" id="{85B9DD88-8E42-4CD8-A438-6E85B2F3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5" y="4217281"/>
            <a:ext cx="4908145" cy="227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ld city, young vibe - ACBN - Evenementenbureau Nijmegen">
            <a:extLst>
              <a:ext uri="{FF2B5EF4-FFF2-40B4-BE49-F238E27FC236}">
                <a16:creationId xmlns:a16="http://schemas.microsoft.com/office/drawing/2014/main" id="{ED1D01CB-8373-536A-68D9-67E1D3F2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80" y="3179446"/>
            <a:ext cx="4595849" cy="33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utelande (7 Inch Vinyl), Blof &amp; Geike Arnaert | Muziek | bol.com">
            <a:extLst>
              <a:ext uri="{FF2B5EF4-FFF2-40B4-BE49-F238E27FC236}">
                <a16:creationId xmlns:a16="http://schemas.microsoft.com/office/drawing/2014/main" id="{17444CF9-24B0-30FA-7359-C344B93C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22" y="161162"/>
            <a:ext cx="2929607" cy="29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Made in [Arnhem] - Wisse Kommunikatie">
            <a:extLst>
              <a:ext uri="{FF2B5EF4-FFF2-40B4-BE49-F238E27FC236}">
                <a16:creationId xmlns:a16="http://schemas.microsoft.com/office/drawing/2014/main" id="{D2D44911-DB33-D031-9132-14FBD133B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22" y="2765130"/>
            <a:ext cx="3142036" cy="15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0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49584-3525-444D-A428-62003F52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Area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pic>
        <p:nvPicPr>
          <p:cNvPr id="2050" name="Picture 2" descr="Welkom op de Veluwe | Officiële Toeristische Website">
            <a:extLst>
              <a:ext uri="{FF2B5EF4-FFF2-40B4-BE49-F238E27FC236}">
                <a16:creationId xmlns:a16="http://schemas.microsoft.com/office/drawing/2014/main" id="{58E2BFFE-5B7E-4DAD-B687-6ABFE8C9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3" y="1573632"/>
            <a:ext cx="9338553" cy="12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r gaat niets boven Groningen&amp;#39; in top vijf… | Economie Groningen">
            <a:extLst>
              <a:ext uri="{FF2B5EF4-FFF2-40B4-BE49-F238E27FC236}">
                <a16:creationId xmlns:a16="http://schemas.microsoft.com/office/drawing/2014/main" id="{BA72368E-E65E-47DD-9500-59FC9558D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8" y="3662260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ilandmarketing en &amp;#39;stad aan zee&amp;#39; winnen - Gemeente.nu">
            <a:extLst>
              <a:ext uri="{FF2B5EF4-FFF2-40B4-BE49-F238E27FC236}">
                <a16:creationId xmlns:a16="http://schemas.microsoft.com/office/drawing/2014/main" id="{026D897A-56A6-46F9-BDA7-8E45EFD4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24" y="4834208"/>
            <a:ext cx="3035841" cy="20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t kan beter: Nederlanders gaan los op nieuwe logo Nederland | RTL Nieuws">
            <a:extLst>
              <a:ext uri="{FF2B5EF4-FFF2-40B4-BE49-F238E27FC236}">
                <a16:creationId xmlns:a16="http://schemas.microsoft.com/office/drawing/2014/main" id="{21FE1550-2E00-2845-A3E0-4710EC0B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26" y="2990485"/>
            <a:ext cx="3075438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1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FD627-91C3-4284-A692-19859F6C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425"/>
            <a:ext cx="10515600" cy="1325563"/>
          </a:xfrm>
        </p:spPr>
        <p:txBody>
          <a:bodyPr/>
          <a:lstStyle/>
          <a:p>
            <a:r>
              <a:rPr lang="nl-NL" dirty="0"/>
              <a:t>Voordelen van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01BE56F-D0C9-4231-92F4-035BF34ACAA1}"/>
              </a:ext>
            </a:extLst>
          </p:cNvPr>
          <p:cNvSpPr txBox="1"/>
          <p:nvPr/>
        </p:nvSpPr>
        <p:spPr>
          <a:xfrm>
            <a:off x="838200" y="1720840"/>
            <a:ext cx="109635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Je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onderscheidt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je aanbod van soortgelijke producten of diensten op de markt;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Je onderstreept en benadrukt wat jouw product of dienst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uniek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en anders maakt;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Het helpt je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doelgroep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om zich met je aanbod te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identificeren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Zorgt voor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naamsbekendheid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en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loyaliteit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bij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klanten en werknemers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Maakt dat anderen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samen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met je willen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werken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Men de kwaliteit van je product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vertrouwd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1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C2D69-224E-C38C-36A7-B176C500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97E7264-FB47-5C59-A8E3-249CEBB7D2C2}"/>
              </a:ext>
            </a:extLst>
          </p:cNvPr>
          <p:cNvSpPr txBox="1"/>
          <p:nvPr/>
        </p:nvSpPr>
        <p:spPr>
          <a:xfrm>
            <a:off x="838200" y="1558167"/>
            <a:ext cx="10515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B8A1FF"/>
                </a:solidFill>
              </a:rPr>
              <a:t>Onderzoek een aantal dingen rond branding en communicatie van jullie bedrijf en maak er weer een mooi word-document van voor in jullie map.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92AF3C5-C738-EF4E-503B-E492F4D27EA8}"/>
              </a:ext>
            </a:extLst>
          </p:cNvPr>
          <p:cNvSpPr txBox="1"/>
          <p:nvPr/>
        </p:nvSpPr>
        <p:spPr>
          <a:xfrm>
            <a:off x="838200" y="2327608"/>
            <a:ext cx="107872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nl-NL" sz="1600" dirty="0">
                <a:solidFill>
                  <a:srgbClr val="B8A1FF"/>
                </a:solidFill>
                <a:latin typeface="Open Sans" panose="020B0606030504020204" pitchFamily="34" charset="0"/>
              </a:rPr>
              <a:t>Hoe </a:t>
            </a:r>
            <a:r>
              <a:rPr lang="nl-NL" sz="1600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onderscheidt</a:t>
            </a:r>
            <a:r>
              <a:rPr lang="nl-NL" sz="1600" b="0" i="0" dirty="0">
                <a:effectLst/>
                <a:latin typeface="Open Sans" panose="020B0606030504020204" pitchFamily="34" charset="0"/>
              </a:rPr>
              <a:t> jullie </a:t>
            </a:r>
            <a:r>
              <a:rPr lang="nl-NL" sz="1600" dirty="0">
                <a:latin typeface="Open Sans" panose="020B0606030504020204" pitchFamily="34" charset="0"/>
              </a:rPr>
              <a:t>organisatie zich v</a:t>
            </a:r>
            <a:r>
              <a:rPr lang="nl-NL" sz="1600" b="0" i="0" dirty="0">
                <a:effectLst/>
                <a:latin typeface="Open Sans" panose="020B0606030504020204" pitchFamily="34" charset="0"/>
              </a:rPr>
              <a:t>an soortgelijke producten of diensten op de markt?</a:t>
            </a:r>
          </a:p>
          <a:p>
            <a:pPr marL="342900" indent="-342900" algn="l">
              <a:buFont typeface="+mj-lt"/>
              <a:buAutoNum type="arabicPeriod"/>
            </a:pPr>
            <a:endParaRPr lang="nl-NL" sz="16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b="0" i="0" dirty="0">
                <a:effectLst/>
                <a:latin typeface="Open Sans" panose="020B0606030504020204" pitchFamily="34" charset="0"/>
              </a:rPr>
              <a:t>Wat maakt hun product of dienst </a:t>
            </a:r>
            <a:r>
              <a:rPr lang="nl-NL" sz="1600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uniek</a:t>
            </a:r>
            <a:r>
              <a:rPr lang="nl-NL" sz="1600" b="0" i="0" dirty="0">
                <a:effectLst/>
                <a:latin typeface="Open Sans" panose="020B0606030504020204" pitchFamily="34" charset="0"/>
              </a:rPr>
              <a:t> en anders maakt?</a:t>
            </a:r>
          </a:p>
          <a:p>
            <a:pPr marL="342900" indent="-342900" algn="l">
              <a:buFont typeface="+mj-lt"/>
              <a:buAutoNum type="arabicPeriod"/>
            </a:pPr>
            <a:endParaRPr lang="nl-NL" sz="16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b="0" i="0" dirty="0">
                <a:effectLst/>
                <a:latin typeface="Open Sans" panose="020B0606030504020204" pitchFamily="34" charset="0"/>
              </a:rPr>
              <a:t>Welke marketingactiviteiten kunnen jullie vinden? </a:t>
            </a:r>
          </a:p>
          <a:p>
            <a:pPr marL="342900" indent="-342900" algn="l">
              <a:buFont typeface="+mj-lt"/>
              <a:buAutoNum type="arabicPeriod"/>
            </a:pPr>
            <a:endParaRPr lang="nl-NL" sz="16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b="0" i="0" dirty="0">
                <a:effectLst/>
                <a:latin typeface="Open Sans" panose="020B0606030504020204" pitchFamily="34" charset="0"/>
              </a:rPr>
              <a:t>Hoe probeert jullie organisatie om de </a:t>
            </a:r>
            <a:r>
              <a:rPr lang="nl-NL" sz="1600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doelgroep</a:t>
            </a:r>
            <a:r>
              <a:rPr lang="nl-NL" sz="1600" b="0" i="0" dirty="0">
                <a:effectLst/>
                <a:latin typeface="Open Sans" panose="020B0606030504020204" pitchFamily="34" charset="0"/>
              </a:rPr>
              <a:t> aan zich te binden? Waar kan die doelgroep zich mee </a:t>
            </a:r>
            <a:r>
              <a:rPr lang="nl-NL" sz="1600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identificeren</a:t>
            </a:r>
            <a:r>
              <a:rPr lang="nl-NL" sz="1600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342900" indent="-342900" algn="l">
              <a:buFont typeface="+mj-lt"/>
              <a:buAutoNum type="arabicPeriod"/>
            </a:pPr>
            <a:endParaRPr lang="nl-NL" sz="16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b="0" i="0" dirty="0">
                <a:effectLst/>
                <a:latin typeface="Open Sans" panose="020B0606030504020204" pitchFamily="34" charset="0"/>
              </a:rPr>
              <a:t>Hoe creëert jullie organisatie vertrouwen in hun product of dienst? </a:t>
            </a:r>
          </a:p>
          <a:p>
            <a:pPr marL="342900" indent="-342900" algn="l">
              <a:buFont typeface="+mj-lt"/>
              <a:buAutoNum type="arabicPeriod"/>
            </a:pPr>
            <a:endParaRPr lang="nl-NL" sz="1600" dirty="0"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b="0" i="0" dirty="0">
                <a:effectLst/>
                <a:latin typeface="Open Sans" panose="020B0606030504020204" pitchFamily="34" charset="0"/>
              </a:rPr>
              <a:t>Hoe zou je het taalgebruik van jullie organisatie kunnen omschrijven? </a:t>
            </a:r>
          </a:p>
          <a:p>
            <a:pPr marL="342900" indent="-342900" algn="l">
              <a:buFont typeface="+mj-lt"/>
              <a:buAutoNum type="arabicPeriod"/>
            </a:pPr>
            <a:endParaRPr lang="nl-NL" sz="1600" dirty="0"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b="0" i="0" dirty="0">
                <a:effectLst/>
                <a:latin typeface="Open Sans" panose="020B0606030504020204" pitchFamily="34" charset="0"/>
              </a:rPr>
              <a:t>Wat nemen jullie zeker mee </a:t>
            </a:r>
            <a:r>
              <a:rPr lang="nl-NL" sz="1600" b="0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in de verdere communicatie over jullie evenement</a:t>
            </a:r>
            <a:r>
              <a:rPr lang="nl-NL" sz="1600" b="0" i="0" dirty="0">
                <a:effectLst/>
                <a:latin typeface="Open Sans" panose="020B0606030504020204" pitchFamily="34" charset="0"/>
              </a:rPr>
              <a:t>? </a:t>
            </a:r>
          </a:p>
          <a:p>
            <a:pPr algn="l"/>
            <a:endParaRPr lang="nl-NL" sz="160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tere en snellere conceptontwikkeling met 'Concept in a Month'">
            <a:extLst>
              <a:ext uri="{FF2B5EF4-FFF2-40B4-BE49-F238E27FC236}">
                <a16:creationId xmlns:a16="http://schemas.microsoft.com/office/drawing/2014/main" id="{44C2CBEB-8502-A062-4391-3DC9CC96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814" y="0"/>
            <a:ext cx="136702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E24DE7-903E-4E9F-877B-1BC38FF8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Concepting 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63EB50D-DE6B-49A5-AEA1-7117553F7306}"/>
              </a:ext>
            </a:extLst>
          </p:cNvPr>
          <p:cNvSpPr txBox="1"/>
          <p:nvPr/>
        </p:nvSpPr>
        <p:spPr>
          <a:xfrm>
            <a:off x="827335" y="2117544"/>
            <a:ext cx="115124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 woord en beeld vertalen van een merk of boodschap.</a:t>
            </a:r>
            <a:endParaRPr lang="en-US" b="0" i="0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De vertaling van de woorden en beelden past bij de doelgroep.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Voor de doelgroep is het herkenbaar en authentiek. 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    Het sluit het aan bij de overtuigingen en interesses die iemand heeft.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------------------------------------------------------------------------------------------------------------------------------------------------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nl-NL" b="0" i="1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Een concept is geen idee….</a:t>
            </a:r>
            <a:endParaRPr lang="nl-NL" b="0" i="0" dirty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algn="ctr"/>
            <a:br>
              <a:rPr lang="nl-NL" dirty="0">
                <a:effectLst/>
                <a:latin typeface="Franklin Gothic Book" panose="020B0503020102020204" pitchFamily="34" charset="0"/>
              </a:rPr>
            </a:br>
            <a:r>
              <a:rPr lang="nl-NL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Hoe geniaal het idee ook is, een idee alleen is niets waard. </a:t>
            </a:r>
          </a:p>
          <a:p>
            <a:pPr algn="ctr"/>
            <a:r>
              <a:rPr lang="nl-NL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Hoe goed jij je doelgroep ook kent maakt niet uit. </a:t>
            </a:r>
          </a:p>
          <a:p>
            <a:pPr algn="ctr"/>
            <a:r>
              <a:rPr lang="nl-NL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De waarde ontstaat pas zodra je idee communiceerbaar is en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testbaar</a:t>
            </a:r>
            <a:r>
              <a:rPr lang="nl-NL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 wordt.</a:t>
            </a:r>
          </a:p>
          <a:p>
            <a:pPr algn="ctr"/>
            <a:endParaRPr lang="nl-NL" b="0" i="0" dirty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algn="ctr"/>
            <a:r>
              <a:rPr lang="nl-NL" b="0" i="1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…een concept is een verhaal.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59BE986-5562-459D-87C3-D289F67C7744}"/>
              </a:ext>
            </a:extLst>
          </p:cNvPr>
          <p:cNvSpPr txBox="1"/>
          <p:nvPr/>
        </p:nvSpPr>
        <p:spPr>
          <a:xfrm>
            <a:off x="827335" y="1506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Definitie </a:t>
            </a:r>
            <a:r>
              <a:rPr lang="nl-NL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concepting</a:t>
            </a:r>
            <a:r>
              <a:rPr lang="nl-NL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86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EDBFB-EEA5-4755-B79A-1611248F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Goed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44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011D3E2-C555-4E7B-9008-7591D689EF3E}"/>
              </a:ext>
            </a:extLst>
          </p:cNvPr>
          <p:cNvSpPr txBox="1"/>
          <p:nvPr/>
        </p:nvSpPr>
        <p:spPr>
          <a:xfrm>
            <a:off x="838200" y="2274516"/>
            <a:ext cx="71291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betekenisvol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onderscheidend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Heeft uithoudingsvermogen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Dynamisch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: aanpasbaar aan de hand van feedback van gebruikers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Begrijpelijk voor de bedoelde doelgroep</a:t>
            </a:r>
          </a:p>
        </p:txBody>
      </p:sp>
    </p:spTree>
    <p:extLst>
      <p:ext uri="{BB962C8B-B14F-4D97-AF65-F5344CB8AC3E}">
        <p14:creationId xmlns:p14="http://schemas.microsoft.com/office/powerpoint/2010/main" val="294414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2B906-42D5-4971-8D73-D046464F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Succesvol </a:t>
            </a:r>
            <a:r>
              <a:rPr lang="nl-NL" sz="440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</a:t>
            </a:r>
            <a:r>
              <a:rPr lang="nl-NL"/>
              <a:t>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CB86A5F-D6F0-4339-8008-0C9CA8A992A5}"/>
              </a:ext>
            </a:extLst>
          </p:cNvPr>
          <p:cNvSpPr txBox="1"/>
          <p:nvPr/>
        </p:nvSpPr>
        <p:spPr>
          <a:xfrm>
            <a:off x="838200" y="1912311"/>
            <a:ext cx="9245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Lato" panose="020B0604020202020204" pitchFamily="34" charset="0"/>
              </a:rPr>
              <a:t>Het concept moet helder en eenvoudig zijn: je kunt het in </a:t>
            </a:r>
            <a:r>
              <a:rPr lang="nl-NL" b="1" i="0" dirty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twee zinnen </a:t>
            </a:r>
            <a:r>
              <a:rPr lang="nl-NL" b="0" i="0" dirty="0">
                <a:effectLst/>
                <a:latin typeface="Lato" panose="020B0604020202020204" pitchFamily="34" charset="0"/>
              </a:rPr>
              <a:t>uitleggen.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Lato" panose="020B0604020202020204" pitchFamily="34" charset="0"/>
                <a:hlinkClick r:id="rId2"/>
              </a:rPr>
              <a:t>voorbeeld</a:t>
            </a:r>
            <a:endParaRPr lang="nl-NL" b="0" i="0" dirty="0">
              <a:effectLst/>
              <a:latin typeface="Lato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Lato" panose="020B0604020202020204" pitchFamily="34" charset="0"/>
              </a:rPr>
              <a:t>Het concept moet </a:t>
            </a:r>
            <a:r>
              <a:rPr lang="nl-NL" b="1" i="0" dirty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consistent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nl-NL" b="0" i="0" dirty="0">
                <a:effectLst/>
                <a:latin typeface="Lato" panose="020B0604020202020204" pitchFamily="34" charset="0"/>
              </a:rPr>
              <a:t>te gebruiken zijn, maar toch blijven </a:t>
            </a:r>
            <a:r>
              <a:rPr lang="nl-NL" b="1" i="0" dirty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verrassen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Lato" panose="020B0604020202020204" pitchFamily="34" charset="0"/>
              </a:rPr>
              <a:t>Het concept moet passen bij de 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Lato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identiteit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, </a:t>
            </a:r>
            <a:r>
              <a:rPr lang="nl-NL" b="0" i="0" dirty="0">
                <a:effectLst/>
                <a:latin typeface="Lato" panose="020B0604020202020204" pitchFamily="34" charset="0"/>
              </a:rPr>
              <a:t>de sfeer en de stijl van het </a:t>
            </a:r>
            <a:r>
              <a:rPr lang="nl-NL" b="1" i="0" dirty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merk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nl-NL" b="0" i="0" dirty="0">
                <a:effectLst/>
                <a:latin typeface="Lato" panose="020B0604020202020204" pitchFamily="34" charset="0"/>
              </a:rPr>
              <a:t>(branding).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Lato" panose="020B0604020202020204" pitchFamily="34" charset="0"/>
              </a:rPr>
              <a:t>Het concept moet </a:t>
            </a:r>
            <a:r>
              <a:rPr lang="nl-NL" b="1" i="0" dirty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onderscheidend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nl-NL" b="0" i="0" dirty="0">
                <a:effectLst/>
                <a:latin typeface="Lato" panose="020B0604020202020204" pitchFamily="34" charset="0"/>
              </a:rPr>
              <a:t>zijn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Lato" panose="020B0604020202020204" pitchFamily="34" charset="0"/>
              </a:rPr>
              <a:t>Het concept moet aansluiten bij de </a:t>
            </a:r>
            <a:r>
              <a:rPr lang="nl-NL" b="1" i="0" dirty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communicatiedoelen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6B6861"/>
              </a:solidFill>
              <a:effectLst/>
              <a:latin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3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6E52DB6-5EDD-4D91-93B8-C974B9FCF5E0}"/>
              </a:ext>
            </a:extLst>
          </p:cNvPr>
          <p:cNvSpPr/>
          <p:nvPr/>
        </p:nvSpPr>
        <p:spPr>
          <a:xfrm>
            <a:off x="838200" y="365125"/>
            <a:ext cx="96591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5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 </a:t>
            </a:r>
            <a:r>
              <a:rPr lang="nl-NL" sz="4500" dirty="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  <a:r>
              <a:rPr lang="nl-NL" sz="45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 &amp; </a:t>
            </a:r>
            <a:r>
              <a:rPr lang="nl-NL" sz="4500" dirty="0" err="1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Concepting</a:t>
            </a:r>
            <a:r>
              <a:rPr lang="nl-NL" sz="4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nl-NL" sz="4500" dirty="0">
              <a:solidFill>
                <a:prstClr val="black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pic>
        <p:nvPicPr>
          <p:cNvPr id="6146" name="Picture 2" descr="Commercial Planning Marketing Brand Concept | WerfSelect">
            <a:extLst>
              <a:ext uri="{FF2B5EF4-FFF2-40B4-BE49-F238E27FC236}">
                <a16:creationId xmlns:a16="http://schemas.microsoft.com/office/drawing/2014/main" id="{8048F780-7D53-4AEE-9853-651BCE1A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61" y="1292936"/>
            <a:ext cx="8153231" cy="50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EC934751-39DC-A209-066D-F2F6E20BFF90}"/>
              </a:ext>
            </a:extLst>
          </p:cNvPr>
          <p:cNvSpPr/>
          <p:nvPr/>
        </p:nvSpPr>
        <p:spPr>
          <a:xfrm>
            <a:off x="7050156" y="3837140"/>
            <a:ext cx="2226365" cy="132556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AF5DF-EFCA-4405-A0E6-F1307E1B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Onlinemedia 2" title="Fairphone: Buy a phone, start a movement">
            <a:hlinkClick r:id="" action="ppaction://media"/>
            <a:extLst>
              <a:ext uri="{FF2B5EF4-FFF2-40B4-BE49-F238E27FC236}">
                <a16:creationId xmlns:a16="http://schemas.microsoft.com/office/drawing/2014/main" id="{320D762B-3EB9-423A-8F2D-86D2452C2F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1192" y="599089"/>
            <a:ext cx="9070296" cy="51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FBCEB5-F97B-4F9C-AA73-AE3822A9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73" y="1967266"/>
            <a:ext cx="2966936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VOLGENDE WEEK: </a:t>
            </a:r>
            <a:br>
              <a:rPr lang="nl-NL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nl-NL" sz="1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Uitwerking van een concept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nl-NL" sz="1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Conceptbeschrijving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nl-NL" sz="1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Oneliner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nl-NL" sz="1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torytelling en uitwerking plan</a:t>
            </a:r>
            <a:r>
              <a:rPr lang="nl-NL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nl-NL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Afspraak met Olga en Ruud “Concept als paraplu” – Kleinpolderplein">
            <a:extLst>
              <a:ext uri="{FF2B5EF4-FFF2-40B4-BE49-F238E27FC236}">
                <a16:creationId xmlns:a16="http://schemas.microsoft.com/office/drawing/2014/main" id="{DC7E27E1-7EFC-42CF-9388-9383E12D4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-2" b="-2"/>
          <a:stretch/>
        </p:blipFill>
        <p:spPr bwMode="auto">
          <a:xfrm>
            <a:off x="5274318" y="456524"/>
            <a:ext cx="5707181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19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 descr="Kwal">
            <a:extLst>
              <a:ext uri="{FF2B5EF4-FFF2-40B4-BE49-F238E27FC236}">
                <a16:creationId xmlns:a16="http://schemas.microsoft.com/office/drawing/2014/main" id="{0306D2A0-CF7C-9B53-D0F5-6DEF48B45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8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92943C2-D6C0-8B6D-C70C-0283EFBF6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56552">
            <a:off x="954248" y="1774317"/>
            <a:ext cx="3855950" cy="3704041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558783 w 4778827"/>
              <a:gd name="connsiteY0" fmla="*/ 408 h 5085392"/>
              <a:gd name="connsiteX1" fmla="*/ 3907953 w 4778827"/>
              <a:gd name="connsiteY1" fmla="*/ 443183 h 5085392"/>
              <a:gd name="connsiteX2" fmla="*/ 4760478 w 4778827"/>
              <a:gd name="connsiteY2" fmla="*/ 1709485 h 5085392"/>
              <a:gd name="connsiteX3" fmla="*/ 4475600 w 4778827"/>
              <a:gd name="connsiteY3" fmla="*/ 3612666 h 5085392"/>
              <a:gd name="connsiteX4" fmla="*/ 3925643 w 4778827"/>
              <a:gd name="connsiteY4" fmla="*/ 5027118 h 5085392"/>
              <a:gd name="connsiteX5" fmla="*/ 1099105 w 4778827"/>
              <a:gd name="connsiteY5" fmla="*/ 4460815 h 5085392"/>
              <a:gd name="connsiteX6" fmla="*/ 41023 w 4778827"/>
              <a:gd name="connsiteY6" fmla="*/ 3037483 h 5085392"/>
              <a:gd name="connsiteX7" fmla="*/ 507755 w 4778827"/>
              <a:gd name="connsiteY7" fmla="*/ 676688 h 5085392"/>
              <a:gd name="connsiteX8" fmla="*/ 2558783 w 4778827"/>
              <a:gd name="connsiteY8" fmla="*/ 408 h 5085392"/>
              <a:gd name="connsiteX0" fmla="*/ 2558783 w 4801077"/>
              <a:gd name="connsiteY0" fmla="*/ 408 h 5085392"/>
              <a:gd name="connsiteX1" fmla="*/ 3907953 w 4801077"/>
              <a:gd name="connsiteY1" fmla="*/ 443183 h 5085392"/>
              <a:gd name="connsiteX2" fmla="*/ 4760478 w 4801077"/>
              <a:gd name="connsiteY2" fmla="*/ 1709485 h 5085392"/>
              <a:gd name="connsiteX3" fmla="*/ 4651817 w 4801077"/>
              <a:gd name="connsiteY3" fmla="*/ 4122731 h 5085392"/>
              <a:gd name="connsiteX4" fmla="*/ 3925643 w 4801077"/>
              <a:gd name="connsiteY4" fmla="*/ 5027118 h 5085392"/>
              <a:gd name="connsiteX5" fmla="*/ 1099105 w 4801077"/>
              <a:gd name="connsiteY5" fmla="*/ 4460815 h 5085392"/>
              <a:gd name="connsiteX6" fmla="*/ 41023 w 4801077"/>
              <a:gd name="connsiteY6" fmla="*/ 3037483 h 5085392"/>
              <a:gd name="connsiteX7" fmla="*/ 507755 w 4801077"/>
              <a:gd name="connsiteY7" fmla="*/ 676688 h 5085392"/>
              <a:gd name="connsiteX8" fmla="*/ 2558783 w 4801077"/>
              <a:gd name="connsiteY8" fmla="*/ 408 h 5085392"/>
              <a:gd name="connsiteX0" fmla="*/ 2558783 w 4801811"/>
              <a:gd name="connsiteY0" fmla="*/ 408 h 5281687"/>
              <a:gd name="connsiteX1" fmla="*/ 3907953 w 4801811"/>
              <a:gd name="connsiteY1" fmla="*/ 443183 h 5281687"/>
              <a:gd name="connsiteX2" fmla="*/ 4760478 w 4801811"/>
              <a:gd name="connsiteY2" fmla="*/ 1709485 h 5281687"/>
              <a:gd name="connsiteX3" fmla="*/ 4651817 w 4801811"/>
              <a:gd name="connsiteY3" fmla="*/ 4122731 h 5281687"/>
              <a:gd name="connsiteX4" fmla="*/ 3905311 w 4801811"/>
              <a:gd name="connsiteY4" fmla="*/ 5235782 h 5281687"/>
              <a:gd name="connsiteX5" fmla="*/ 1099105 w 4801811"/>
              <a:gd name="connsiteY5" fmla="*/ 4460815 h 5281687"/>
              <a:gd name="connsiteX6" fmla="*/ 41023 w 4801811"/>
              <a:gd name="connsiteY6" fmla="*/ 3037483 h 5281687"/>
              <a:gd name="connsiteX7" fmla="*/ 507755 w 4801811"/>
              <a:gd name="connsiteY7" fmla="*/ 676688 h 5281687"/>
              <a:gd name="connsiteX8" fmla="*/ 2558783 w 4801811"/>
              <a:gd name="connsiteY8" fmla="*/ 408 h 5281687"/>
              <a:gd name="connsiteX0" fmla="*/ 2555058 w 4798086"/>
              <a:gd name="connsiteY0" fmla="*/ 408 h 5281687"/>
              <a:gd name="connsiteX1" fmla="*/ 3904228 w 4798086"/>
              <a:gd name="connsiteY1" fmla="*/ 443183 h 5281687"/>
              <a:gd name="connsiteX2" fmla="*/ 4756753 w 4798086"/>
              <a:gd name="connsiteY2" fmla="*/ 1709485 h 5281687"/>
              <a:gd name="connsiteX3" fmla="*/ 4648092 w 4798086"/>
              <a:gd name="connsiteY3" fmla="*/ 4122731 h 5281687"/>
              <a:gd name="connsiteX4" fmla="*/ 3901586 w 4798086"/>
              <a:gd name="connsiteY4" fmla="*/ 5235782 h 5281687"/>
              <a:gd name="connsiteX5" fmla="*/ 1095380 w 4798086"/>
              <a:gd name="connsiteY5" fmla="*/ 4460815 h 5281687"/>
              <a:gd name="connsiteX6" fmla="*/ 37298 w 4798086"/>
              <a:gd name="connsiteY6" fmla="*/ 3037483 h 5281687"/>
              <a:gd name="connsiteX7" fmla="*/ 537918 w 4798086"/>
              <a:gd name="connsiteY7" fmla="*/ 437112 h 5281687"/>
              <a:gd name="connsiteX8" fmla="*/ 2555058 w 4798086"/>
              <a:gd name="connsiteY8" fmla="*/ 408 h 5281687"/>
              <a:gd name="connsiteX0" fmla="*/ 2417484 w 4796063"/>
              <a:gd name="connsiteY0" fmla="*/ 237 h 5505635"/>
              <a:gd name="connsiteX1" fmla="*/ 3902205 w 4796063"/>
              <a:gd name="connsiteY1" fmla="*/ 667131 h 5505635"/>
              <a:gd name="connsiteX2" fmla="*/ 4754730 w 4796063"/>
              <a:gd name="connsiteY2" fmla="*/ 1933433 h 5505635"/>
              <a:gd name="connsiteX3" fmla="*/ 4646069 w 4796063"/>
              <a:gd name="connsiteY3" fmla="*/ 4346679 h 5505635"/>
              <a:gd name="connsiteX4" fmla="*/ 3899563 w 4796063"/>
              <a:gd name="connsiteY4" fmla="*/ 5459730 h 5505635"/>
              <a:gd name="connsiteX5" fmla="*/ 1093357 w 4796063"/>
              <a:gd name="connsiteY5" fmla="*/ 4684763 h 5505635"/>
              <a:gd name="connsiteX6" fmla="*/ 35275 w 4796063"/>
              <a:gd name="connsiteY6" fmla="*/ 3261431 h 5505635"/>
              <a:gd name="connsiteX7" fmla="*/ 535895 w 4796063"/>
              <a:gd name="connsiteY7" fmla="*/ 661060 h 5505635"/>
              <a:gd name="connsiteX8" fmla="*/ 2417484 w 4796063"/>
              <a:gd name="connsiteY8" fmla="*/ 237 h 5505635"/>
              <a:gd name="connsiteX0" fmla="*/ 2417484 w 4796063"/>
              <a:gd name="connsiteY0" fmla="*/ 237 h 5505635"/>
              <a:gd name="connsiteX1" fmla="*/ 3902205 w 4796063"/>
              <a:gd name="connsiteY1" fmla="*/ 667131 h 5505635"/>
              <a:gd name="connsiteX2" fmla="*/ 4754730 w 4796063"/>
              <a:gd name="connsiteY2" fmla="*/ 1933433 h 5505635"/>
              <a:gd name="connsiteX3" fmla="*/ 4646069 w 4796063"/>
              <a:gd name="connsiteY3" fmla="*/ 4346679 h 5505635"/>
              <a:gd name="connsiteX4" fmla="*/ 3899563 w 4796063"/>
              <a:gd name="connsiteY4" fmla="*/ 5459730 h 5505635"/>
              <a:gd name="connsiteX5" fmla="*/ 1093357 w 4796063"/>
              <a:gd name="connsiteY5" fmla="*/ 4684763 h 5505635"/>
              <a:gd name="connsiteX6" fmla="*/ 35275 w 4796063"/>
              <a:gd name="connsiteY6" fmla="*/ 3261431 h 5505635"/>
              <a:gd name="connsiteX7" fmla="*/ 535895 w 4796063"/>
              <a:gd name="connsiteY7" fmla="*/ 661060 h 5505635"/>
              <a:gd name="connsiteX8" fmla="*/ 2417484 w 4796063"/>
              <a:gd name="connsiteY8" fmla="*/ 237 h 5505635"/>
              <a:gd name="connsiteX0" fmla="*/ 2486248 w 4797051"/>
              <a:gd name="connsiteY0" fmla="*/ 309 h 5382055"/>
              <a:gd name="connsiteX1" fmla="*/ 3903193 w 4797051"/>
              <a:gd name="connsiteY1" fmla="*/ 543551 h 5382055"/>
              <a:gd name="connsiteX2" fmla="*/ 4755718 w 4797051"/>
              <a:gd name="connsiteY2" fmla="*/ 1809853 h 5382055"/>
              <a:gd name="connsiteX3" fmla="*/ 4647057 w 4797051"/>
              <a:gd name="connsiteY3" fmla="*/ 4223099 h 5382055"/>
              <a:gd name="connsiteX4" fmla="*/ 3900551 w 4797051"/>
              <a:gd name="connsiteY4" fmla="*/ 5336150 h 5382055"/>
              <a:gd name="connsiteX5" fmla="*/ 1094345 w 4797051"/>
              <a:gd name="connsiteY5" fmla="*/ 4561183 h 5382055"/>
              <a:gd name="connsiteX6" fmla="*/ 36263 w 4797051"/>
              <a:gd name="connsiteY6" fmla="*/ 3137851 h 5382055"/>
              <a:gd name="connsiteX7" fmla="*/ 536883 w 4797051"/>
              <a:gd name="connsiteY7" fmla="*/ 537480 h 5382055"/>
              <a:gd name="connsiteX8" fmla="*/ 2486248 w 4797051"/>
              <a:gd name="connsiteY8" fmla="*/ 309 h 5382055"/>
              <a:gd name="connsiteX0" fmla="*/ 2478737 w 4789540"/>
              <a:gd name="connsiteY0" fmla="*/ 309 h 5382055"/>
              <a:gd name="connsiteX1" fmla="*/ 3895682 w 4789540"/>
              <a:gd name="connsiteY1" fmla="*/ 543551 h 5382055"/>
              <a:gd name="connsiteX2" fmla="*/ 4748207 w 4789540"/>
              <a:gd name="connsiteY2" fmla="*/ 1809853 h 5382055"/>
              <a:gd name="connsiteX3" fmla="*/ 4639546 w 4789540"/>
              <a:gd name="connsiteY3" fmla="*/ 4223099 h 5382055"/>
              <a:gd name="connsiteX4" fmla="*/ 3893040 w 4789540"/>
              <a:gd name="connsiteY4" fmla="*/ 5336150 h 5382055"/>
              <a:gd name="connsiteX5" fmla="*/ 1086834 w 4789540"/>
              <a:gd name="connsiteY5" fmla="*/ 4561183 h 5382055"/>
              <a:gd name="connsiteX6" fmla="*/ 28752 w 4789540"/>
              <a:gd name="connsiteY6" fmla="*/ 3137851 h 5382055"/>
              <a:gd name="connsiteX7" fmla="*/ 529372 w 4789540"/>
              <a:gd name="connsiteY7" fmla="*/ 537480 h 5382055"/>
              <a:gd name="connsiteX8" fmla="*/ 2478737 w 4789540"/>
              <a:gd name="connsiteY8" fmla="*/ 309 h 5382055"/>
              <a:gd name="connsiteX0" fmla="*/ 2478737 w 4789540"/>
              <a:gd name="connsiteY0" fmla="*/ 161 h 5381907"/>
              <a:gd name="connsiteX1" fmla="*/ 4397222 w 4789540"/>
              <a:gd name="connsiteY1" fmla="*/ 922088 h 5381907"/>
              <a:gd name="connsiteX2" fmla="*/ 4748207 w 4789540"/>
              <a:gd name="connsiteY2" fmla="*/ 1809705 h 5381907"/>
              <a:gd name="connsiteX3" fmla="*/ 4639546 w 4789540"/>
              <a:gd name="connsiteY3" fmla="*/ 4222951 h 5381907"/>
              <a:gd name="connsiteX4" fmla="*/ 3893040 w 4789540"/>
              <a:gd name="connsiteY4" fmla="*/ 5336002 h 5381907"/>
              <a:gd name="connsiteX5" fmla="*/ 1086834 w 4789540"/>
              <a:gd name="connsiteY5" fmla="*/ 4561035 h 5381907"/>
              <a:gd name="connsiteX6" fmla="*/ 28752 w 4789540"/>
              <a:gd name="connsiteY6" fmla="*/ 3137703 h 5381907"/>
              <a:gd name="connsiteX7" fmla="*/ 529372 w 4789540"/>
              <a:gd name="connsiteY7" fmla="*/ 537332 h 5381907"/>
              <a:gd name="connsiteX8" fmla="*/ 2478737 w 4789540"/>
              <a:gd name="connsiteY8" fmla="*/ 161 h 5381907"/>
              <a:gd name="connsiteX0" fmla="*/ 2478737 w 4951182"/>
              <a:gd name="connsiteY0" fmla="*/ 161 h 5381907"/>
              <a:gd name="connsiteX1" fmla="*/ 4397222 w 4951182"/>
              <a:gd name="connsiteY1" fmla="*/ 922088 h 5381907"/>
              <a:gd name="connsiteX2" fmla="*/ 4931201 w 4951182"/>
              <a:gd name="connsiteY2" fmla="*/ 2412509 h 5381907"/>
              <a:gd name="connsiteX3" fmla="*/ 4639546 w 4951182"/>
              <a:gd name="connsiteY3" fmla="*/ 4222951 h 5381907"/>
              <a:gd name="connsiteX4" fmla="*/ 3893040 w 4951182"/>
              <a:gd name="connsiteY4" fmla="*/ 5336002 h 5381907"/>
              <a:gd name="connsiteX5" fmla="*/ 1086834 w 4951182"/>
              <a:gd name="connsiteY5" fmla="*/ 4561035 h 5381907"/>
              <a:gd name="connsiteX6" fmla="*/ 28752 w 4951182"/>
              <a:gd name="connsiteY6" fmla="*/ 3137703 h 5381907"/>
              <a:gd name="connsiteX7" fmla="*/ 529372 w 4951182"/>
              <a:gd name="connsiteY7" fmla="*/ 537332 h 5381907"/>
              <a:gd name="connsiteX8" fmla="*/ 2478737 w 4951182"/>
              <a:gd name="connsiteY8" fmla="*/ 161 h 5381907"/>
              <a:gd name="connsiteX0" fmla="*/ 2478737 w 4951182"/>
              <a:gd name="connsiteY0" fmla="*/ 161 h 5381907"/>
              <a:gd name="connsiteX1" fmla="*/ 4397222 w 4951182"/>
              <a:gd name="connsiteY1" fmla="*/ 922088 h 5381907"/>
              <a:gd name="connsiteX2" fmla="*/ 4931201 w 4951182"/>
              <a:gd name="connsiteY2" fmla="*/ 2412509 h 5381907"/>
              <a:gd name="connsiteX3" fmla="*/ 4639546 w 4951182"/>
              <a:gd name="connsiteY3" fmla="*/ 4222951 h 5381907"/>
              <a:gd name="connsiteX4" fmla="*/ 3893040 w 4951182"/>
              <a:gd name="connsiteY4" fmla="*/ 5336002 h 5381907"/>
              <a:gd name="connsiteX5" fmla="*/ 1086834 w 4951182"/>
              <a:gd name="connsiteY5" fmla="*/ 4561035 h 5381907"/>
              <a:gd name="connsiteX6" fmla="*/ 28752 w 4951182"/>
              <a:gd name="connsiteY6" fmla="*/ 3137703 h 5381907"/>
              <a:gd name="connsiteX7" fmla="*/ 529372 w 4951182"/>
              <a:gd name="connsiteY7" fmla="*/ 537332 h 5381907"/>
              <a:gd name="connsiteX8" fmla="*/ 2478737 w 4951182"/>
              <a:gd name="connsiteY8" fmla="*/ 161 h 5381907"/>
              <a:gd name="connsiteX0" fmla="*/ 2478737 w 4951182"/>
              <a:gd name="connsiteY0" fmla="*/ 161 h 5381907"/>
              <a:gd name="connsiteX1" fmla="*/ 4397222 w 4951182"/>
              <a:gd name="connsiteY1" fmla="*/ 922088 h 5381907"/>
              <a:gd name="connsiteX2" fmla="*/ 4931201 w 4951182"/>
              <a:gd name="connsiteY2" fmla="*/ 2412509 h 5381907"/>
              <a:gd name="connsiteX3" fmla="*/ 4639546 w 4951182"/>
              <a:gd name="connsiteY3" fmla="*/ 4222951 h 5381907"/>
              <a:gd name="connsiteX4" fmla="*/ 3893040 w 4951182"/>
              <a:gd name="connsiteY4" fmla="*/ 5336002 h 5381907"/>
              <a:gd name="connsiteX5" fmla="*/ 1086834 w 4951182"/>
              <a:gd name="connsiteY5" fmla="*/ 4561035 h 5381907"/>
              <a:gd name="connsiteX6" fmla="*/ 28752 w 4951182"/>
              <a:gd name="connsiteY6" fmla="*/ 3137703 h 5381907"/>
              <a:gd name="connsiteX7" fmla="*/ 529372 w 4951182"/>
              <a:gd name="connsiteY7" fmla="*/ 537332 h 5381907"/>
              <a:gd name="connsiteX8" fmla="*/ 2478737 w 4951182"/>
              <a:gd name="connsiteY8" fmla="*/ 161 h 5381907"/>
              <a:gd name="connsiteX0" fmla="*/ 2478737 w 4951182"/>
              <a:gd name="connsiteY0" fmla="*/ 285 h 5382031"/>
              <a:gd name="connsiteX1" fmla="*/ 4397222 w 4951182"/>
              <a:gd name="connsiteY1" fmla="*/ 922212 h 5382031"/>
              <a:gd name="connsiteX2" fmla="*/ 4931201 w 4951182"/>
              <a:gd name="connsiteY2" fmla="*/ 2412633 h 5382031"/>
              <a:gd name="connsiteX3" fmla="*/ 4639546 w 4951182"/>
              <a:gd name="connsiteY3" fmla="*/ 4223075 h 5382031"/>
              <a:gd name="connsiteX4" fmla="*/ 3893040 w 4951182"/>
              <a:gd name="connsiteY4" fmla="*/ 5336126 h 5382031"/>
              <a:gd name="connsiteX5" fmla="*/ 1086834 w 4951182"/>
              <a:gd name="connsiteY5" fmla="*/ 4561159 h 5382031"/>
              <a:gd name="connsiteX6" fmla="*/ 28752 w 4951182"/>
              <a:gd name="connsiteY6" fmla="*/ 3137827 h 5382031"/>
              <a:gd name="connsiteX7" fmla="*/ 529372 w 4951182"/>
              <a:gd name="connsiteY7" fmla="*/ 537456 h 5382031"/>
              <a:gd name="connsiteX8" fmla="*/ 2478737 w 4951182"/>
              <a:gd name="connsiteY8" fmla="*/ 285 h 5382031"/>
              <a:gd name="connsiteX0" fmla="*/ 2478737 w 4951182"/>
              <a:gd name="connsiteY0" fmla="*/ 277 h 5382023"/>
              <a:gd name="connsiteX1" fmla="*/ 4288781 w 4951182"/>
              <a:gd name="connsiteY1" fmla="*/ 937661 h 5382023"/>
              <a:gd name="connsiteX2" fmla="*/ 4931201 w 4951182"/>
              <a:gd name="connsiteY2" fmla="*/ 2412625 h 5382023"/>
              <a:gd name="connsiteX3" fmla="*/ 4639546 w 4951182"/>
              <a:gd name="connsiteY3" fmla="*/ 4223067 h 5382023"/>
              <a:gd name="connsiteX4" fmla="*/ 3893040 w 4951182"/>
              <a:gd name="connsiteY4" fmla="*/ 5336118 h 5382023"/>
              <a:gd name="connsiteX5" fmla="*/ 1086834 w 4951182"/>
              <a:gd name="connsiteY5" fmla="*/ 4561151 h 5382023"/>
              <a:gd name="connsiteX6" fmla="*/ 28752 w 4951182"/>
              <a:gd name="connsiteY6" fmla="*/ 3137819 h 5382023"/>
              <a:gd name="connsiteX7" fmla="*/ 529372 w 4951182"/>
              <a:gd name="connsiteY7" fmla="*/ 537448 h 5382023"/>
              <a:gd name="connsiteX8" fmla="*/ 2478737 w 4951182"/>
              <a:gd name="connsiteY8" fmla="*/ 277 h 5382023"/>
              <a:gd name="connsiteX0" fmla="*/ 2478737 w 4950052"/>
              <a:gd name="connsiteY0" fmla="*/ 277 h 5250502"/>
              <a:gd name="connsiteX1" fmla="*/ 4288781 w 4950052"/>
              <a:gd name="connsiteY1" fmla="*/ 937661 h 5250502"/>
              <a:gd name="connsiteX2" fmla="*/ 4931201 w 4950052"/>
              <a:gd name="connsiteY2" fmla="*/ 2412625 h 5250502"/>
              <a:gd name="connsiteX3" fmla="*/ 4639546 w 4950052"/>
              <a:gd name="connsiteY3" fmla="*/ 4223067 h 5250502"/>
              <a:gd name="connsiteX4" fmla="*/ 4001481 w 4950052"/>
              <a:gd name="connsiteY4" fmla="*/ 5197009 h 5250502"/>
              <a:gd name="connsiteX5" fmla="*/ 1086834 w 4950052"/>
              <a:gd name="connsiteY5" fmla="*/ 4561151 h 5250502"/>
              <a:gd name="connsiteX6" fmla="*/ 28752 w 4950052"/>
              <a:gd name="connsiteY6" fmla="*/ 3137819 h 5250502"/>
              <a:gd name="connsiteX7" fmla="*/ 529372 w 4950052"/>
              <a:gd name="connsiteY7" fmla="*/ 537448 h 5250502"/>
              <a:gd name="connsiteX8" fmla="*/ 2478737 w 4950052"/>
              <a:gd name="connsiteY8" fmla="*/ 277 h 5250502"/>
              <a:gd name="connsiteX0" fmla="*/ 2478737 w 4942166"/>
              <a:gd name="connsiteY0" fmla="*/ 277 h 5250502"/>
              <a:gd name="connsiteX1" fmla="*/ 4288781 w 4942166"/>
              <a:gd name="connsiteY1" fmla="*/ 937661 h 5250502"/>
              <a:gd name="connsiteX2" fmla="*/ 4931201 w 4942166"/>
              <a:gd name="connsiteY2" fmla="*/ 2412625 h 5250502"/>
              <a:gd name="connsiteX3" fmla="*/ 4639546 w 4942166"/>
              <a:gd name="connsiteY3" fmla="*/ 4223067 h 5250502"/>
              <a:gd name="connsiteX4" fmla="*/ 4001481 w 4942166"/>
              <a:gd name="connsiteY4" fmla="*/ 5197009 h 5250502"/>
              <a:gd name="connsiteX5" fmla="*/ 1086834 w 4942166"/>
              <a:gd name="connsiteY5" fmla="*/ 4561151 h 5250502"/>
              <a:gd name="connsiteX6" fmla="*/ 28752 w 4942166"/>
              <a:gd name="connsiteY6" fmla="*/ 3137819 h 5250502"/>
              <a:gd name="connsiteX7" fmla="*/ 529372 w 4942166"/>
              <a:gd name="connsiteY7" fmla="*/ 537448 h 5250502"/>
              <a:gd name="connsiteX8" fmla="*/ 2478737 w 4942166"/>
              <a:gd name="connsiteY8" fmla="*/ 277 h 5250502"/>
              <a:gd name="connsiteX0" fmla="*/ 2478737 w 4931201"/>
              <a:gd name="connsiteY0" fmla="*/ 277 h 5250502"/>
              <a:gd name="connsiteX1" fmla="*/ 4288781 w 4931201"/>
              <a:gd name="connsiteY1" fmla="*/ 937661 h 5250502"/>
              <a:gd name="connsiteX2" fmla="*/ 4931201 w 4931201"/>
              <a:gd name="connsiteY2" fmla="*/ 2412625 h 5250502"/>
              <a:gd name="connsiteX3" fmla="*/ 4639546 w 4931201"/>
              <a:gd name="connsiteY3" fmla="*/ 4223067 h 5250502"/>
              <a:gd name="connsiteX4" fmla="*/ 4001481 w 4931201"/>
              <a:gd name="connsiteY4" fmla="*/ 5197009 h 5250502"/>
              <a:gd name="connsiteX5" fmla="*/ 1086834 w 4931201"/>
              <a:gd name="connsiteY5" fmla="*/ 4561151 h 5250502"/>
              <a:gd name="connsiteX6" fmla="*/ 28752 w 4931201"/>
              <a:gd name="connsiteY6" fmla="*/ 3137819 h 5250502"/>
              <a:gd name="connsiteX7" fmla="*/ 529372 w 4931201"/>
              <a:gd name="connsiteY7" fmla="*/ 537448 h 5250502"/>
              <a:gd name="connsiteX8" fmla="*/ 2478737 w 4931201"/>
              <a:gd name="connsiteY8" fmla="*/ 277 h 5250502"/>
              <a:gd name="connsiteX0" fmla="*/ 2478737 w 4859887"/>
              <a:gd name="connsiteY0" fmla="*/ 277 h 5250502"/>
              <a:gd name="connsiteX1" fmla="*/ 4288781 w 4859887"/>
              <a:gd name="connsiteY1" fmla="*/ 937661 h 5250502"/>
              <a:gd name="connsiteX2" fmla="*/ 4859887 w 4859887"/>
              <a:gd name="connsiteY2" fmla="*/ 2384279 h 5250502"/>
              <a:gd name="connsiteX3" fmla="*/ 4639546 w 4859887"/>
              <a:gd name="connsiteY3" fmla="*/ 4223067 h 5250502"/>
              <a:gd name="connsiteX4" fmla="*/ 4001481 w 4859887"/>
              <a:gd name="connsiteY4" fmla="*/ 5197009 h 5250502"/>
              <a:gd name="connsiteX5" fmla="*/ 1086834 w 4859887"/>
              <a:gd name="connsiteY5" fmla="*/ 4561151 h 5250502"/>
              <a:gd name="connsiteX6" fmla="*/ 28752 w 4859887"/>
              <a:gd name="connsiteY6" fmla="*/ 3137819 h 5250502"/>
              <a:gd name="connsiteX7" fmla="*/ 529372 w 4859887"/>
              <a:gd name="connsiteY7" fmla="*/ 537448 h 5250502"/>
              <a:gd name="connsiteX8" fmla="*/ 2478737 w 4859887"/>
              <a:gd name="connsiteY8" fmla="*/ 277 h 5250502"/>
              <a:gd name="connsiteX0" fmla="*/ 2478737 w 4859887"/>
              <a:gd name="connsiteY0" fmla="*/ 238 h 5250463"/>
              <a:gd name="connsiteX1" fmla="*/ 4171860 w 4859887"/>
              <a:gd name="connsiteY1" fmla="*/ 1012257 h 5250463"/>
              <a:gd name="connsiteX2" fmla="*/ 4859887 w 4859887"/>
              <a:gd name="connsiteY2" fmla="*/ 2384240 h 5250463"/>
              <a:gd name="connsiteX3" fmla="*/ 4639546 w 4859887"/>
              <a:gd name="connsiteY3" fmla="*/ 4223028 h 5250463"/>
              <a:gd name="connsiteX4" fmla="*/ 4001481 w 4859887"/>
              <a:gd name="connsiteY4" fmla="*/ 5196970 h 5250463"/>
              <a:gd name="connsiteX5" fmla="*/ 1086834 w 4859887"/>
              <a:gd name="connsiteY5" fmla="*/ 4561112 h 5250463"/>
              <a:gd name="connsiteX6" fmla="*/ 28752 w 4859887"/>
              <a:gd name="connsiteY6" fmla="*/ 3137780 h 5250463"/>
              <a:gd name="connsiteX7" fmla="*/ 529372 w 4859887"/>
              <a:gd name="connsiteY7" fmla="*/ 537409 h 5250463"/>
              <a:gd name="connsiteX8" fmla="*/ 2478737 w 4859887"/>
              <a:gd name="connsiteY8" fmla="*/ 238 h 5250463"/>
              <a:gd name="connsiteX0" fmla="*/ 2379364 w 4865880"/>
              <a:gd name="connsiteY0" fmla="*/ 266 h 5193853"/>
              <a:gd name="connsiteX1" fmla="*/ 4177853 w 4865880"/>
              <a:gd name="connsiteY1" fmla="*/ 955647 h 5193853"/>
              <a:gd name="connsiteX2" fmla="*/ 4865880 w 4865880"/>
              <a:gd name="connsiteY2" fmla="*/ 2327630 h 5193853"/>
              <a:gd name="connsiteX3" fmla="*/ 4645539 w 4865880"/>
              <a:gd name="connsiteY3" fmla="*/ 4166418 h 5193853"/>
              <a:gd name="connsiteX4" fmla="*/ 4007474 w 4865880"/>
              <a:gd name="connsiteY4" fmla="*/ 5140360 h 5193853"/>
              <a:gd name="connsiteX5" fmla="*/ 1092827 w 4865880"/>
              <a:gd name="connsiteY5" fmla="*/ 4504502 h 5193853"/>
              <a:gd name="connsiteX6" fmla="*/ 34745 w 4865880"/>
              <a:gd name="connsiteY6" fmla="*/ 3081170 h 5193853"/>
              <a:gd name="connsiteX7" fmla="*/ 535365 w 4865880"/>
              <a:gd name="connsiteY7" fmla="*/ 480799 h 5193853"/>
              <a:gd name="connsiteX8" fmla="*/ 2379364 w 4865880"/>
              <a:gd name="connsiteY8" fmla="*/ 266 h 5193853"/>
              <a:gd name="connsiteX0" fmla="*/ 2374524 w 4861040"/>
              <a:gd name="connsiteY0" fmla="*/ 266 h 5193853"/>
              <a:gd name="connsiteX1" fmla="*/ 4173013 w 4861040"/>
              <a:gd name="connsiteY1" fmla="*/ 955647 h 5193853"/>
              <a:gd name="connsiteX2" fmla="*/ 4861040 w 4861040"/>
              <a:gd name="connsiteY2" fmla="*/ 2327630 h 5193853"/>
              <a:gd name="connsiteX3" fmla="*/ 4640699 w 4861040"/>
              <a:gd name="connsiteY3" fmla="*/ 4166418 h 5193853"/>
              <a:gd name="connsiteX4" fmla="*/ 4002634 w 4861040"/>
              <a:gd name="connsiteY4" fmla="*/ 5140360 h 5193853"/>
              <a:gd name="connsiteX5" fmla="*/ 1087987 w 4861040"/>
              <a:gd name="connsiteY5" fmla="*/ 4504502 h 5193853"/>
              <a:gd name="connsiteX6" fmla="*/ 29905 w 4861040"/>
              <a:gd name="connsiteY6" fmla="*/ 3081170 h 5193853"/>
              <a:gd name="connsiteX7" fmla="*/ 530525 w 4861040"/>
              <a:gd name="connsiteY7" fmla="*/ 480799 h 5193853"/>
              <a:gd name="connsiteX8" fmla="*/ 2374524 w 4861040"/>
              <a:gd name="connsiteY8" fmla="*/ 266 h 5193853"/>
              <a:gd name="connsiteX0" fmla="*/ 2374524 w 4861040"/>
              <a:gd name="connsiteY0" fmla="*/ 266 h 5198945"/>
              <a:gd name="connsiteX1" fmla="*/ 4173013 w 4861040"/>
              <a:gd name="connsiteY1" fmla="*/ 955647 h 5198945"/>
              <a:gd name="connsiteX2" fmla="*/ 4861040 w 4861040"/>
              <a:gd name="connsiteY2" fmla="*/ 2327630 h 5198945"/>
              <a:gd name="connsiteX3" fmla="*/ 4640699 w 4861040"/>
              <a:gd name="connsiteY3" fmla="*/ 4166418 h 5198945"/>
              <a:gd name="connsiteX4" fmla="*/ 4002634 w 4861040"/>
              <a:gd name="connsiteY4" fmla="*/ 5140360 h 5198945"/>
              <a:gd name="connsiteX5" fmla="*/ 971544 w 4861040"/>
              <a:gd name="connsiteY5" fmla="*/ 4566776 h 5198945"/>
              <a:gd name="connsiteX6" fmla="*/ 29905 w 4861040"/>
              <a:gd name="connsiteY6" fmla="*/ 3081170 h 5198945"/>
              <a:gd name="connsiteX7" fmla="*/ 530525 w 4861040"/>
              <a:gd name="connsiteY7" fmla="*/ 480799 h 5198945"/>
              <a:gd name="connsiteX8" fmla="*/ 2374524 w 4861040"/>
              <a:gd name="connsiteY8" fmla="*/ 266 h 5198945"/>
              <a:gd name="connsiteX0" fmla="*/ 2374524 w 4861040"/>
              <a:gd name="connsiteY0" fmla="*/ 266 h 5413195"/>
              <a:gd name="connsiteX1" fmla="*/ 4173013 w 4861040"/>
              <a:gd name="connsiteY1" fmla="*/ 955647 h 5413195"/>
              <a:gd name="connsiteX2" fmla="*/ 4861040 w 4861040"/>
              <a:gd name="connsiteY2" fmla="*/ 2327630 h 5413195"/>
              <a:gd name="connsiteX3" fmla="*/ 4640699 w 4861040"/>
              <a:gd name="connsiteY3" fmla="*/ 4166418 h 5413195"/>
              <a:gd name="connsiteX4" fmla="*/ 3849039 w 4861040"/>
              <a:gd name="connsiteY4" fmla="*/ 5367963 h 5413195"/>
              <a:gd name="connsiteX5" fmla="*/ 971544 w 4861040"/>
              <a:gd name="connsiteY5" fmla="*/ 4566776 h 5413195"/>
              <a:gd name="connsiteX6" fmla="*/ 29905 w 4861040"/>
              <a:gd name="connsiteY6" fmla="*/ 3081170 h 5413195"/>
              <a:gd name="connsiteX7" fmla="*/ 530525 w 4861040"/>
              <a:gd name="connsiteY7" fmla="*/ 480799 h 5413195"/>
              <a:gd name="connsiteX8" fmla="*/ 2374524 w 4861040"/>
              <a:gd name="connsiteY8" fmla="*/ 266 h 5413195"/>
              <a:gd name="connsiteX0" fmla="*/ 2374524 w 4861040"/>
              <a:gd name="connsiteY0" fmla="*/ 266 h 5413195"/>
              <a:gd name="connsiteX1" fmla="*/ 4173013 w 4861040"/>
              <a:gd name="connsiteY1" fmla="*/ 955647 h 5413195"/>
              <a:gd name="connsiteX2" fmla="*/ 4861040 w 4861040"/>
              <a:gd name="connsiteY2" fmla="*/ 2327630 h 5413195"/>
              <a:gd name="connsiteX3" fmla="*/ 4522787 w 4861040"/>
              <a:gd name="connsiteY3" fmla="*/ 4172888 h 5413195"/>
              <a:gd name="connsiteX4" fmla="*/ 3849039 w 4861040"/>
              <a:gd name="connsiteY4" fmla="*/ 5367963 h 5413195"/>
              <a:gd name="connsiteX5" fmla="*/ 971544 w 4861040"/>
              <a:gd name="connsiteY5" fmla="*/ 4566776 h 5413195"/>
              <a:gd name="connsiteX6" fmla="*/ 29905 w 4861040"/>
              <a:gd name="connsiteY6" fmla="*/ 3081170 h 5413195"/>
              <a:gd name="connsiteX7" fmla="*/ 530525 w 4861040"/>
              <a:gd name="connsiteY7" fmla="*/ 480799 h 5413195"/>
              <a:gd name="connsiteX8" fmla="*/ 2374524 w 4861040"/>
              <a:gd name="connsiteY8" fmla="*/ 266 h 5413195"/>
              <a:gd name="connsiteX0" fmla="*/ 2374524 w 4861040"/>
              <a:gd name="connsiteY0" fmla="*/ 266 h 5392378"/>
              <a:gd name="connsiteX1" fmla="*/ 4173013 w 4861040"/>
              <a:gd name="connsiteY1" fmla="*/ 955647 h 5392378"/>
              <a:gd name="connsiteX2" fmla="*/ 4861040 w 4861040"/>
              <a:gd name="connsiteY2" fmla="*/ 2327630 h 5392378"/>
              <a:gd name="connsiteX3" fmla="*/ 4522787 w 4861040"/>
              <a:gd name="connsiteY3" fmla="*/ 4172888 h 5392378"/>
              <a:gd name="connsiteX4" fmla="*/ 3849039 w 4861040"/>
              <a:gd name="connsiteY4" fmla="*/ 5367963 h 5392378"/>
              <a:gd name="connsiteX5" fmla="*/ 971544 w 4861040"/>
              <a:gd name="connsiteY5" fmla="*/ 4566776 h 5392378"/>
              <a:gd name="connsiteX6" fmla="*/ 29905 w 4861040"/>
              <a:gd name="connsiteY6" fmla="*/ 3081170 h 5392378"/>
              <a:gd name="connsiteX7" fmla="*/ 530525 w 4861040"/>
              <a:gd name="connsiteY7" fmla="*/ 480799 h 5392378"/>
              <a:gd name="connsiteX8" fmla="*/ 2374524 w 4861040"/>
              <a:gd name="connsiteY8" fmla="*/ 266 h 5392378"/>
              <a:gd name="connsiteX0" fmla="*/ 2374524 w 4861040"/>
              <a:gd name="connsiteY0" fmla="*/ 266 h 5391869"/>
              <a:gd name="connsiteX1" fmla="*/ 4173013 w 4861040"/>
              <a:gd name="connsiteY1" fmla="*/ 955647 h 5391869"/>
              <a:gd name="connsiteX2" fmla="*/ 4861040 w 4861040"/>
              <a:gd name="connsiteY2" fmla="*/ 2327630 h 5391869"/>
              <a:gd name="connsiteX3" fmla="*/ 4522787 w 4861040"/>
              <a:gd name="connsiteY3" fmla="*/ 4172888 h 5391869"/>
              <a:gd name="connsiteX4" fmla="*/ 3849039 w 4861040"/>
              <a:gd name="connsiteY4" fmla="*/ 5367963 h 5391869"/>
              <a:gd name="connsiteX5" fmla="*/ 971544 w 4861040"/>
              <a:gd name="connsiteY5" fmla="*/ 4566776 h 5391869"/>
              <a:gd name="connsiteX6" fmla="*/ 29905 w 4861040"/>
              <a:gd name="connsiteY6" fmla="*/ 3081170 h 5391869"/>
              <a:gd name="connsiteX7" fmla="*/ 530525 w 4861040"/>
              <a:gd name="connsiteY7" fmla="*/ 480799 h 5391869"/>
              <a:gd name="connsiteX8" fmla="*/ 2374524 w 4861040"/>
              <a:gd name="connsiteY8" fmla="*/ 266 h 5391869"/>
              <a:gd name="connsiteX0" fmla="*/ 2374524 w 4861040"/>
              <a:gd name="connsiteY0" fmla="*/ 266 h 5390924"/>
              <a:gd name="connsiteX1" fmla="*/ 4173013 w 4861040"/>
              <a:gd name="connsiteY1" fmla="*/ 955647 h 5390924"/>
              <a:gd name="connsiteX2" fmla="*/ 4861040 w 4861040"/>
              <a:gd name="connsiteY2" fmla="*/ 2327630 h 5390924"/>
              <a:gd name="connsiteX3" fmla="*/ 4522787 w 4861040"/>
              <a:gd name="connsiteY3" fmla="*/ 4172888 h 5390924"/>
              <a:gd name="connsiteX4" fmla="*/ 3849039 w 4861040"/>
              <a:gd name="connsiteY4" fmla="*/ 5367963 h 5390924"/>
              <a:gd name="connsiteX5" fmla="*/ 960009 w 4861040"/>
              <a:gd name="connsiteY5" fmla="*/ 4537301 h 5390924"/>
              <a:gd name="connsiteX6" fmla="*/ 29905 w 4861040"/>
              <a:gd name="connsiteY6" fmla="*/ 3081170 h 5390924"/>
              <a:gd name="connsiteX7" fmla="*/ 530525 w 4861040"/>
              <a:gd name="connsiteY7" fmla="*/ 480799 h 5390924"/>
              <a:gd name="connsiteX8" fmla="*/ 2374524 w 4861040"/>
              <a:gd name="connsiteY8" fmla="*/ 266 h 5390924"/>
              <a:gd name="connsiteX0" fmla="*/ 2374524 w 4861040"/>
              <a:gd name="connsiteY0" fmla="*/ 266 h 5390924"/>
              <a:gd name="connsiteX1" fmla="*/ 4173013 w 4861040"/>
              <a:gd name="connsiteY1" fmla="*/ 955647 h 5390924"/>
              <a:gd name="connsiteX2" fmla="*/ 4861040 w 4861040"/>
              <a:gd name="connsiteY2" fmla="*/ 2327630 h 5390924"/>
              <a:gd name="connsiteX3" fmla="*/ 4522787 w 4861040"/>
              <a:gd name="connsiteY3" fmla="*/ 4172888 h 5390924"/>
              <a:gd name="connsiteX4" fmla="*/ 3849039 w 4861040"/>
              <a:gd name="connsiteY4" fmla="*/ 5367963 h 5390924"/>
              <a:gd name="connsiteX5" fmla="*/ 960009 w 4861040"/>
              <a:gd name="connsiteY5" fmla="*/ 4537301 h 5390924"/>
              <a:gd name="connsiteX6" fmla="*/ 29905 w 4861040"/>
              <a:gd name="connsiteY6" fmla="*/ 3081170 h 5390924"/>
              <a:gd name="connsiteX7" fmla="*/ 530525 w 4861040"/>
              <a:gd name="connsiteY7" fmla="*/ 480799 h 5390924"/>
              <a:gd name="connsiteX8" fmla="*/ 2374524 w 4861040"/>
              <a:gd name="connsiteY8" fmla="*/ 266 h 5390924"/>
              <a:gd name="connsiteX0" fmla="*/ 2374524 w 4861040"/>
              <a:gd name="connsiteY0" fmla="*/ 266 h 5390924"/>
              <a:gd name="connsiteX1" fmla="*/ 4173013 w 4861040"/>
              <a:gd name="connsiteY1" fmla="*/ 955647 h 5390924"/>
              <a:gd name="connsiteX2" fmla="*/ 4861040 w 4861040"/>
              <a:gd name="connsiteY2" fmla="*/ 2327630 h 5390924"/>
              <a:gd name="connsiteX3" fmla="*/ 4522787 w 4861040"/>
              <a:gd name="connsiteY3" fmla="*/ 4172888 h 5390924"/>
              <a:gd name="connsiteX4" fmla="*/ 3849039 w 4861040"/>
              <a:gd name="connsiteY4" fmla="*/ 5367963 h 5390924"/>
              <a:gd name="connsiteX5" fmla="*/ 960009 w 4861040"/>
              <a:gd name="connsiteY5" fmla="*/ 4537301 h 5390924"/>
              <a:gd name="connsiteX6" fmla="*/ 29905 w 4861040"/>
              <a:gd name="connsiteY6" fmla="*/ 3081170 h 5390924"/>
              <a:gd name="connsiteX7" fmla="*/ 530525 w 4861040"/>
              <a:gd name="connsiteY7" fmla="*/ 480799 h 5390924"/>
              <a:gd name="connsiteX8" fmla="*/ 2374524 w 4861040"/>
              <a:gd name="connsiteY8" fmla="*/ 266 h 5390924"/>
              <a:gd name="connsiteX0" fmla="*/ 2374524 w 4861040"/>
              <a:gd name="connsiteY0" fmla="*/ 266 h 5321484"/>
              <a:gd name="connsiteX1" fmla="*/ 4173013 w 4861040"/>
              <a:gd name="connsiteY1" fmla="*/ 955647 h 5321484"/>
              <a:gd name="connsiteX2" fmla="*/ 4861040 w 4861040"/>
              <a:gd name="connsiteY2" fmla="*/ 2327630 h 5321484"/>
              <a:gd name="connsiteX3" fmla="*/ 4522787 w 4861040"/>
              <a:gd name="connsiteY3" fmla="*/ 4172888 h 5321484"/>
              <a:gd name="connsiteX4" fmla="*/ 3636931 w 4861040"/>
              <a:gd name="connsiteY4" fmla="*/ 5295944 h 5321484"/>
              <a:gd name="connsiteX5" fmla="*/ 960009 w 4861040"/>
              <a:gd name="connsiteY5" fmla="*/ 4537301 h 5321484"/>
              <a:gd name="connsiteX6" fmla="*/ 29905 w 4861040"/>
              <a:gd name="connsiteY6" fmla="*/ 3081170 h 5321484"/>
              <a:gd name="connsiteX7" fmla="*/ 530525 w 4861040"/>
              <a:gd name="connsiteY7" fmla="*/ 480799 h 5321484"/>
              <a:gd name="connsiteX8" fmla="*/ 2374524 w 4861040"/>
              <a:gd name="connsiteY8" fmla="*/ 266 h 5321484"/>
              <a:gd name="connsiteX0" fmla="*/ 2374524 w 4861040"/>
              <a:gd name="connsiteY0" fmla="*/ 266 h 5278339"/>
              <a:gd name="connsiteX1" fmla="*/ 4173013 w 4861040"/>
              <a:gd name="connsiteY1" fmla="*/ 955647 h 5278339"/>
              <a:gd name="connsiteX2" fmla="*/ 4861040 w 4861040"/>
              <a:gd name="connsiteY2" fmla="*/ 2327630 h 5278339"/>
              <a:gd name="connsiteX3" fmla="*/ 4522787 w 4861040"/>
              <a:gd name="connsiteY3" fmla="*/ 4172888 h 5278339"/>
              <a:gd name="connsiteX4" fmla="*/ 3528378 w 4861040"/>
              <a:gd name="connsiteY4" fmla="*/ 5251295 h 5278339"/>
              <a:gd name="connsiteX5" fmla="*/ 960009 w 4861040"/>
              <a:gd name="connsiteY5" fmla="*/ 4537301 h 5278339"/>
              <a:gd name="connsiteX6" fmla="*/ 29905 w 4861040"/>
              <a:gd name="connsiteY6" fmla="*/ 3081170 h 5278339"/>
              <a:gd name="connsiteX7" fmla="*/ 530525 w 4861040"/>
              <a:gd name="connsiteY7" fmla="*/ 480799 h 5278339"/>
              <a:gd name="connsiteX8" fmla="*/ 2374524 w 4861040"/>
              <a:gd name="connsiteY8" fmla="*/ 266 h 5278339"/>
              <a:gd name="connsiteX0" fmla="*/ 2374524 w 4861040"/>
              <a:gd name="connsiteY0" fmla="*/ 266 h 5278339"/>
              <a:gd name="connsiteX1" fmla="*/ 4173013 w 4861040"/>
              <a:gd name="connsiteY1" fmla="*/ 955647 h 5278339"/>
              <a:gd name="connsiteX2" fmla="*/ 4861040 w 4861040"/>
              <a:gd name="connsiteY2" fmla="*/ 2327630 h 5278339"/>
              <a:gd name="connsiteX3" fmla="*/ 4410826 w 4861040"/>
              <a:gd name="connsiteY3" fmla="*/ 4237100 h 5278339"/>
              <a:gd name="connsiteX4" fmla="*/ 3528378 w 4861040"/>
              <a:gd name="connsiteY4" fmla="*/ 5251295 h 5278339"/>
              <a:gd name="connsiteX5" fmla="*/ 960009 w 4861040"/>
              <a:gd name="connsiteY5" fmla="*/ 4537301 h 5278339"/>
              <a:gd name="connsiteX6" fmla="*/ 29905 w 4861040"/>
              <a:gd name="connsiteY6" fmla="*/ 3081170 h 5278339"/>
              <a:gd name="connsiteX7" fmla="*/ 530525 w 4861040"/>
              <a:gd name="connsiteY7" fmla="*/ 480799 h 5278339"/>
              <a:gd name="connsiteX8" fmla="*/ 2374524 w 4861040"/>
              <a:gd name="connsiteY8" fmla="*/ 266 h 5278339"/>
              <a:gd name="connsiteX0" fmla="*/ 2500038 w 4986554"/>
              <a:gd name="connsiteY0" fmla="*/ 266 h 5278184"/>
              <a:gd name="connsiteX1" fmla="*/ 4298527 w 4986554"/>
              <a:gd name="connsiteY1" fmla="*/ 955647 h 5278184"/>
              <a:gd name="connsiteX2" fmla="*/ 4986554 w 4986554"/>
              <a:gd name="connsiteY2" fmla="*/ 2327630 h 5278184"/>
              <a:gd name="connsiteX3" fmla="*/ 4536340 w 4986554"/>
              <a:gd name="connsiteY3" fmla="*/ 4237100 h 5278184"/>
              <a:gd name="connsiteX4" fmla="*/ 3653892 w 4986554"/>
              <a:gd name="connsiteY4" fmla="*/ 5251295 h 5278184"/>
              <a:gd name="connsiteX5" fmla="*/ 1085523 w 4986554"/>
              <a:gd name="connsiteY5" fmla="*/ 4537301 h 5278184"/>
              <a:gd name="connsiteX6" fmla="*/ 27024 w 4986554"/>
              <a:gd name="connsiteY6" fmla="*/ 3104378 h 5278184"/>
              <a:gd name="connsiteX7" fmla="*/ 656039 w 4986554"/>
              <a:gd name="connsiteY7" fmla="*/ 480799 h 5278184"/>
              <a:gd name="connsiteX8" fmla="*/ 2500038 w 4986554"/>
              <a:gd name="connsiteY8" fmla="*/ 266 h 5278184"/>
              <a:gd name="connsiteX0" fmla="*/ 2500038 w 4986554"/>
              <a:gd name="connsiteY0" fmla="*/ 266 h 5278184"/>
              <a:gd name="connsiteX1" fmla="*/ 4298527 w 4986554"/>
              <a:gd name="connsiteY1" fmla="*/ 955647 h 5278184"/>
              <a:gd name="connsiteX2" fmla="*/ 4986554 w 4986554"/>
              <a:gd name="connsiteY2" fmla="*/ 2327630 h 5278184"/>
              <a:gd name="connsiteX3" fmla="*/ 4536340 w 4986554"/>
              <a:gd name="connsiteY3" fmla="*/ 4237100 h 5278184"/>
              <a:gd name="connsiteX4" fmla="*/ 3653892 w 4986554"/>
              <a:gd name="connsiteY4" fmla="*/ 5251295 h 5278184"/>
              <a:gd name="connsiteX5" fmla="*/ 1085523 w 4986554"/>
              <a:gd name="connsiteY5" fmla="*/ 4537301 h 5278184"/>
              <a:gd name="connsiteX6" fmla="*/ 27024 w 4986554"/>
              <a:gd name="connsiteY6" fmla="*/ 3104378 h 5278184"/>
              <a:gd name="connsiteX7" fmla="*/ 656039 w 4986554"/>
              <a:gd name="connsiteY7" fmla="*/ 480799 h 5278184"/>
              <a:gd name="connsiteX8" fmla="*/ 2500038 w 4986554"/>
              <a:gd name="connsiteY8" fmla="*/ 266 h 5278184"/>
              <a:gd name="connsiteX0" fmla="*/ 2500038 w 4986554"/>
              <a:gd name="connsiteY0" fmla="*/ 266 h 5276010"/>
              <a:gd name="connsiteX1" fmla="*/ 4298527 w 4986554"/>
              <a:gd name="connsiteY1" fmla="*/ 955647 h 5276010"/>
              <a:gd name="connsiteX2" fmla="*/ 4986554 w 4986554"/>
              <a:gd name="connsiteY2" fmla="*/ 2327630 h 5276010"/>
              <a:gd name="connsiteX3" fmla="*/ 4536340 w 4986554"/>
              <a:gd name="connsiteY3" fmla="*/ 4237100 h 5276010"/>
              <a:gd name="connsiteX4" fmla="*/ 3653892 w 4986554"/>
              <a:gd name="connsiteY4" fmla="*/ 5251295 h 5276010"/>
              <a:gd name="connsiteX5" fmla="*/ 1085523 w 4986554"/>
              <a:gd name="connsiteY5" fmla="*/ 4537301 h 5276010"/>
              <a:gd name="connsiteX6" fmla="*/ 27024 w 4986554"/>
              <a:gd name="connsiteY6" fmla="*/ 3104378 h 5276010"/>
              <a:gd name="connsiteX7" fmla="*/ 656039 w 4986554"/>
              <a:gd name="connsiteY7" fmla="*/ 480799 h 5276010"/>
              <a:gd name="connsiteX8" fmla="*/ 2500038 w 4986554"/>
              <a:gd name="connsiteY8" fmla="*/ 266 h 5276010"/>
              <a:gd name="connsiteX0" fmla="*/ 2500038 w 4986554"/>
              <a:gd name="connsiteY0" fmla="*/ 266 h 5289230"/>
              <a:gd name="connsiteX1" fmla="*/ 4298527 w 4986554"/>
              <a:gd name="connsiteY1" fmla="*/ 955647 h 5289230"/>
              <a:gd name="connsiteX2" fmla="*/ 4986554 w 4986554"/>
              <a:gd name="connsiteY2" fmla="*/ 2327630 h 5289230"/>
              <a:gd name="connsiteX3" fmla="*/ 4536340 w 4986554"/>
              <a:gd name="connsiteY3" fmla="*/ 4237100 h 5289230"/>
              <a:gd name="connsiteX4" fmla="*/ 3653892 w 4986554"/>
              <a:gd name="connsiteY4" fmla="*/ 5251295 h 5289230"/>
              <a:gd name="connsiteX5" fmla="*/ 1248739 w 4986554"/>
              <a:gd name="connsiteY5" fmla="*/ 4781649 h 5289230"/>
              <a:gd name="connsiteX6" fmla="*/ 27024 w 4986554"/>
              <a:gd name="connsiteY6" fmla="*/ 3104378 h 5289230"/>
              <a:gd name="connsiteX7" fmla="*/ 656039 w 4986554"/>
              <a:gd name="connsiteY7" fmla="*/ 480799 h 5289230"/>
              <a:gd name="connsiteX8" fmla="*/ 2500038 w 4986554"/>
              <a:gd name="connsiteY8" fmla="*/ 266 h 5289230"/>
              <a:gd name="connsiteX0" fmla="*/ 2500038 w 4986554"/>
              <a:gd name="connsiteY0" fmla="*/ 266 h 5076378"/>
              <a:gd name="connsiteX1" fmla="*/ 4298527 w 4986554"/>
              <a:gd name="connsiteY1" fmla="*/ 955647 h 5076378"/>
              <a:gd name="connsiteX2" fmla="*/ 4986554 w 4986554"/>
              <a:gd name="connsiteY2" fmla="*/ 2327630 h 5076378"/>
              <a:gd name="connsiteX3" fmla="*/ 4536340 w 4986554"/>
              <a:gd name="connsiteY3" fmla="*/ 4237100 h 5076378"/>
              <a:gd name="connsiteX4" fmla="*/ 3407551 w 4986554"/>
              <a:gd name="connsiteY4" fmla="*/ 4994899 h 5076378"/>
              <a:gd name="connsiteX5" fmla="*/ 1248739 w 4986554"/>
              <a:gd name="connsiteY5" fmla="*/ 4781649 h 5076378"/>
              <a:gd name="connsiteX6" fmla="*/ 27024 w 4986554"/>
              <a:gd name="connsiteY6" fmla="*/ 3104378 h 5076378"/>
              <a:gd name="connsiteX7" fmla="*/ 656039 w 4986554"/>
              <a:gd name="connsiteY7" fmla="*/ 480799 h 5076378"/>
              <a:gd name="connsiteX8" fmla="*/ 2500038 w 4986554"/>
              <a:gd name="connsiteY8" fmla="*/ 266 h 5076378"/>
              <a:gd name="connsiteX0" fmla="*/ 2500038 w 4986554"/>
              <a:gd name="connsiteY0" fmla="*/ 266 h 5135416"/>
              <a:gd name="connsiteX1" fmla="*/ 4298527 w 4986554"/>
              <a:gd name="connsiteY1" fmla="*/ 955647 h 5135416"/>
              <a:gd name="connsiteX2" fmla="*/ 4986554 w 4986554"/>
              <a:gd name="connsiteY2" fmla="*/ 2327630 h 5135416"/>
              <a:gd name="connsiteX3" fmla="*/ 4536340 w 4986554"/>
              <a:gd name="connsiteY3" fmla="*/ 4237100 h 5135416"/>
              <a:gd name="connsiteX4" fmla="*/ 3328468 w 4986554"/>
              <a:gd name="connsiteY4" fmla="*/ 5069864 h 5135416"/>
              <a:gd name="connsiteX5" fmla="*/ 1248739 w 4986554"/>
              <a:gd name="connsiteY5" fmla="*/ 4781649 h 5135416"/>
              <a:gd name="connsiteX6" fmla="*/ 27024 w 4986554"/>
              <a:gd name="connsiteY6" fmla="*/ 3104378 h 5135416"/>
              <a:gd name="connsiteX7" fmla="*/ 656039 w 4986554"/>
              <a:gd name="connsiteY7" fmla="*/ 480799 h 5135416"/>
              <a:gd name="connsiteX8" fmla="*/ 2500038 w 4986554"/>
              <a:gd name="connsiteY8" fmla="*/ 266 h 5135416"/>
              <a:gd name="connsiteX0" fmla="*/ 2500038 w 4986554"/>
              <a:gd name="connsiteY0" fmla="*/ 266 h 5135416"/>
              <a:gd name="connsiteX1" fmla="*/ 4298527 w 4986554"/>
              <a:gd name="connsiteY1" fmla="*/ 955647 h 5135416"/>
              <a:gd name="connsiteX2" fmla="*/ 4986554 w 4986554"/>
              <a:gd name="connsiteY2" fmla="*/ 2327630 h 5135416"/>
              <a:gd name="connsiteX3" fmla="*/ 4427393 w 4986554"/>
              <a:gd name="connsiteY3" fmla="*/ 4199661 h 5135416"/>
              <a:gd name="connsiteX4" fmla="*/ 3328468 w 4986554"/>
              <a:gd name="connsiteY4" fmla="*/ 5069864 h 5135416"/>
              <a:gd name="connsiteX5" fmla="*/ 1248739 w 4986554"/>
              <a:gd name="connsiteY5" fmla="*/ 4781649 h 5135416"/>
              <a:gd name="connsiteX6" fmla="*/ 27024 w 4986554"/>
              <a:gd name="connsiteY6" fmla="*/ 3104378 h 5135416"/>
              <a:gd name="connsiteX7" fmla="*/ 656039 w 4986554"/>
              <a:gd name="connsiteY7" fmla="*/ 480799 h 5135416"/>
              <a:gd name="connsiteX8" fmla="*/ 2500038 w 4986554"/>
              <a:gd name="connsiteY8" fmla="*/ 266 h 5135416"/>
              <a:gd name="connsiteX0" fmla="*/ 2500038 w 4986554"/>
              <a:gd name="connsiteY0" fmla="*/ 431 h 5135581"/>
              <a:gd name="connsiteX1" fmla="*/ 4330866 w 4986554"/>
              <a:gd name="connsiteY1" fmla="*/ 771152 h 5135581"/>
              <a:gd name="connsiteX2" fmla="*/ 4986554 w 4986554"/>
              <a:gd name="connsiteY2" fmla="*/ 2327795 h 5135581"/>
              <a:gd name="connsiteX3" fmla="*/ 4427393 w 4986554"/>
              <a:gd name="connsiteY3" fmla="*/ 4199826 h 5135581"/>
              <a:gd name="connsiteX4" fmla="*/ 3328468 w 4986554"/>
              <a:gd name="connsiteY4" fmla="*/ 5070029 h 5135581"/>
              <a:gd name="connsiteX5" fmla="*/ 1248739 w 4986554"/>
              <a:gd name="connsiteY5" fmla="*/ 4781814 h 5135581"/>
              <a:gd name="connsiteX6" fmla="*/ 27024 w 4986554"/>
              <a:gd name="connsiteY6" fmla="*/ 3104543 h 5135581"/>
              <a:gd name="connsiteX7" fmla="*/ 656039 w 4986554"/>
              <a:gd name="connsiteY7" fmla="*/ 480964 h 5135581"/>
              <a:gd name="connsiteX8" fmla="*/ 2500038 w 4986554"/>
              <a:gd name="connsiteY8" fmla="*/ 431 h 5135581"/>
              <a:gd name="connsiteX0" fmla="*/ 2486734 w 4986438"/>
              <a:gd name="connsiteY0" fmla="*/ 292 h 5276163"/>
              <a:gd name="connsiteX1" fmla="*/ 4330750 w 4986438"/>
              <a:gd name="connsiteY1" fmla="*/ 911734 h 5276163"/>
              <a:gd name="connsiteX2" fmla="*/ 4986438 w 4986438"/>
              <a:gd name="connsiteY2" fmla="*/ 2468377 h 5276163"/>
              <a:gd name="connsiteX3" fmla="*/ 4427277 w 4986438"/>
              <a:gd name="connsiteY3" fmla="*/ 4340408 h 5276163"/>
              <a:gd name="connsiteX4" fmla="*/ 3328352 w 4986438"/>
              <a:gd name="connsiteY4" fmla="*/ 5210611 h 5276163"/>
              <a:gd name="connsiteX5" fmla="*/ 1248623 w 4986438"/>
              <a:gd name="connsiteY5" fmla="*/ 4922396 h 5276163"/>
              <a:gd name="connsiteX6" fmla="*/ 26908 w 4986438"/>
              <a:gd name="connsiteY6" fmla="*/ 3245125 h 5276163"/>
              <a:gd name="connsiteX7" fmla="*/ 655923 w 4986438"/>
              <a:gd name="connsiteY7" fmla="*/ 621546 h 5276163"/>
              <a:gd name="connsiteX8" fmla="*/ 2486734 w 4986438"/>
              <a:gd name="connsiteY8" fmla="*/ 292 h 5276163"/>
              <a:gd name="connsiteX0" fmla="*/ 2486734 w 4986438"/>
              <a:gd name="connsiteY0" fmla="*/ 292 h 5270565"/>
              <a:gd name="connsiteX1" fmla="*/ 4330750 w 4986438"/>
              <a:gd name="connsiteY1" fmla="*/ 911734 h 5270565"/>
              <a:gd name="connsiteX2" fmla="*/ 4986438 w 4986438"/>
              <a:gd name="connsiteY2" fmla="*/ 2468377 h 5270565"/>
              <a:gd name="connsiteX3" fmla="*/ 4427277 w 4986438"/>
              <a:gd name="connsiteY3" fmla="*/ 4340408 h 5270565"/>
              <a:gd name="connsiteX4" fmla="*/ 3234135 w 4986438"/>
              <a:gd name="connsiteY4" fmla="*/ 5203769 h 5270565"/>
              <a:gd name="connsiteX5" fmla="*/ 1248623 w 4986438"/>
              <a:gd name="connsiteY5" fmla="*/ 4922396 h 5270565"/>
              <a:gd name="connsiteX6" fmla="*/ 26908 w 4986438"/>
              <a:gd name="connsiteY6" fmla="*/ 3245125 h 5270565"/>
              <a:gd name="connsiteX7" fmla="*/ 655923 w 4986438"/>
              <a:gd name="connsiteY7" fmla="*/ 621546 h 5270565"/>
              <a:gd name="connsiteX8" fmla="*/ 2486734 w 4986438"/>
              <a:gd name="connsiteY8" fmla="*/ 292 h 5270565"/>
              <a:gd name="connsiteX0" fmla="*/ 2486734 w 4986438"/>
              <a:gd name="connsiteY0" fmla="*/ 292 h 5270565"/>
              <a:gd name="connsiteX1" fmla="*/ 4330750 w 4986438"/>
              <a:gd name="connsiteY1" fmla="*/ 911734 h 5270565"/>
              <a:gd name="connsiteX2" fmla="*/ 4986438 w 4986438"/>
              <a:gd name="connsiteY2" fmla="*/ 2468377 h 5270565"/>
              <a:gd name="connsiteX3" fmla="*/ 4476698 w 4986438"/>
              <a:gd name="connsiteY3" fmla="*/ 4178642 h 5270565"/>
              <a:gd name="connsiteX4" fmla="*/ 3234135 w 4986438"/>
              <a:gd name="connsiteY4" fmla="*/ 5203769 h 5270565"/>
              <a:gd name="connsiteX5" fmla="*/ 1248623 w 4986438"/>
              <a:gd name="connsiteY5" fmla="*/ 4922396 h 5270565"/>
              <a:gd name="connsiteX6" fmla="*/ 26908 w 4986438"/>
              <a:gd name="connsiteY6" fmla="*/ 3245125 h 5270565"/>
              <a:gd name="connsiteX7" fmla="*/ 655923 w 4986438"/>
              <a:gd name="connsiteY7" fmla="*/ 621546 h 5270565"/>
              <a:gd name="connsiteX8" fmla="*/ 2486734 w 4986438"/>
              <a:gd name="connsiteY8" fmla="*/ 292 h 5270565"/>
              <a:gd name="connsiteX0" fmla="*/ 2483773 w 4983477"/>
              <a:gd name="connsiteY0" fmla="*/ 292 h 5270565"/>
              <a:gd name="connsiteX1" fmla="*/ 4327789 w 4983477"/>
              <a:gd name="connsiteY1" fmla="*/ 911734 h 5270565"/>
              <a:gd name="connsiteX2" fmla="*/ 4983477 w 4983477"/>
              <a:gd name="connsiteY2" fmla="*/ 2468377 h 5270565"/>
              <a:gd name="connsiteX3" fmla="*/ 4473737 w 4983477"/>
              <a:gd name="connsiteY3" fmla="*/ 4178642 h 5270565"/>
              <a:gd name="connsiteX4" fmla="*/ 3231174 w 4983477"/>
              <a:gd name="connsiteY4" fmla="*/ 5203769 h 5270565"/>
              <a:gd name="connsiteX5" fmla="*/ 1245662 w 4983477"/>
              <a:gd name="connsiteY5" fmla="*/ 4922396 h 5270565"/>
              <a:gd name="connsiteX6" fmla="*/ 23947 w 4983477"/>
              <a:gd name="connsiteY6" fmla="*/ 3245125 h 5270565"/>
              <a:gd name="connsiteX7" fmla="*/ 652962 w 4983477"/>
              <a:gd name="connsiteY7" fmla="*/ 621546 h 5270565"/>
              <a:gd name="connsiteX8" fmla="*/ 2483773 w 4983477"/>
              <a:gd name="connsiteY8" fmla="*/ 292 h 5270565"/>
              <a:gd name="connsiteX0" fmla="*/ 2483773 w 4983477"/>
              <a:gd name="connsiteY0" fmla="*/ 292 h 5270565"/>
              <a:gd name="connsiteX1" fmla="*/ 4327789 w 4983477"/>
              <a:gd name="connsiteY1" fmla="*/ 911734 h 5270565"/>
              <a:gd name="connsiteX2" fmla="*/ 4983477 w 4983477"/>
              <a:gd name="connsiteY2" fmla="*/ 2468377 h 5270565"/>
              <a:gd name="connsiteX3" fmla="*/ 4473737 w 4983477"/>
              <a:gd name="connsiteY3" fmla="*/ 4178642 h 5270565"/>
              <a:gd name="connsiteX4" fmla="*/ 3231174 w 4983477"/>
              <a:gd name="connsiteY4" fmla="*/ 5203769 h 5270565"/>
              <a:gd name="connsiteX5" fmla="*/ 1245662 w 4983477"/>
              <a:gd name="connsiteY5" fmla="*/ 4922396 h 5270565"/>
              <a:gd name="connsiteX6" fmla="*/ 23947 w 4983477"/>
              <a:gd name="connsiteY6" fmla="*/ 3245125 h 5270565"/>
              <a:gd name="connsiteX7" fmla="*/ 652962 w 4983477"/>
              <a:gd name="connsiteY7" fmla="*/ 621546 h 5270565"/>
              <a:gd name="connsiteX8" fmla="*/ 2483773 w 4983477"/>
              <a:gd name="connsiteY8" fmla="*/ 292 h 5270565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0788 w 4980492"/>
              <a:gd name="connsiteY0" fmla="*/ 317 h 5270590"/>
              <a:gd name="connsiteX1" fmla="*/ 4324804 w 4980492"/>
              <a:gd name="connsiteY1" fmla="*/ 911759 h 5270590"/>
              <a:gd name="connsiteX2" fmla="*/ 4980492 w 4980492"/>
              <a:gd name="connsiteY2" fmla="*/ 2468402 h 5270590"/>
              <a:gd name="connsiteX3" fmla="*/ 4470752 w 4980492"/>
              <a:gd name="connsiteY3" fmla="*/ 4178667 h 5270590"/>
              <a:gd name="connsiteX4" fmla="*/ 3228189 w 4980492"/>
              <a:gd name="connsiteY4" fmla="*/ 5203794 h 5270590"/>
              <a:gd name="connsiteX5" fmla="*/ 1242677 w 4980492"/>
              <a:gd name="connsiteY5" fmla="*/ 4922421 h 5270590"/>
              <a:gd name="connsiteX6" fmla="*/ 20962 w 4980492"/>
              <a:gd name="connsiteY6" fmla="*/ 3245150 h 5270590"/>
              <a:gd name="connsiteX7" fmla="*/ 725198 w 4980492"/>
              <a:gd name="connsiteY7" fmla="*/ 691136 h 5270590"/>
              <a:gd name="connsiteX8" fmla="*/ 2480788 w 4980492"/>
              <a:gd name="connsiteY8" fmla="*/ 317 h 5270590"/>
              <a:gd name="connsiteX0" fmla="*/ 2557445 w 5057149"/>
              <a:gd name="connsiteY0" fmla="*/ 317 h 5273590"/>
              <a:gd name="connsiteX1" fmla="*/ 4401461 w 5057149"/>
              <a:gd name="connsiteY1" fmla="*/ 911759 h 5273590"/>
              <a:gd name="connsiteX2" fmla="*/ 5057149 w 5057149"/>
              <a:gd name="connsiteY2" fmla="*/ 2468402 h 5273590"/>
              <a:gd name="connsiteX3" fmla="*/ 4547409 w 5057149"/>
              <a:gd name="connsiteY3" fmla="*/ 4178667 h 5273590"/>
              <a:gd name="connsiteX4" fmla="*/ 3304846 w 5057149"/>
              <a:gd name="connsiteY4" fmla="*/ 5203794 h 5273590"/>
              <a:gd name="connsiteX5" fmla="*/ 1319334 w 5057149"/>
              <a:gd name="connsiteY5" fmla="*/ 4922421 h 5273590"/>
              <a:gd name="connsiteX6" fmla="*/ 20788 w 5057149"/>
              <a:gd name="connsiteY6" fmla="*/ 3152453 h 5273590"/>
              <a:gd name="connsiteX7" fmla="*/ 801855 w 5057149"/>
              <a:gd name="connsiteY7" fmla="*/ 691136 h 5273590"/>
              <a:gd name="connsiteX8" fmla="*/ 2557445 w 5057149"/>
              <a:gd name="connsiteY8" fmla="*/ 317 h 5273590"/>
              <a:gd name="connsiteX0" fmla="*/ 2557445 w 5057149"/>
              <a:gd name="connsiteY0" fmla="*/ 317 h 5319464"/>
              <a:gd name="connsiteX1" fmla="*/ 4401461 w 5057149"/>
              <a:gd name="connsiteY1" fmla="*/ 911759 h 5319464"/>
              <a:gd name="connsiteX2" fmla="*/ 5057149 w 5057149"/>
              <a:gd name="connsiteY2" fmla="*/ 2468402 h 5319464"/>
              <a:gd name="connsiteX3" fmla="*/ 4547409 w 5057149"/>
              <a:gd name="connsiteY3" fmla="*/ 4178667 h 5319464"/>
              <a:gd name="connsiteX4" fmla="*/ 3304846 w 5057149"/>
              <a:gd name="connsiteY4" fmla="*/ 5203794 h 5319464"/>
              <a:gd name="connsiteX5" fmla="*/ 1308091 w 5057149"/>
              <a:gd name="connsiteY5" fmla="*/ 5063694 h 5319464"/>
              <a:gd name="connsiteX6" fmla="*/ 20788 w 5057149"/>
              <a:gd name="connsiteY6" fmla="*/ 3152453 h 5319464"/>
              <a:gd name="connsiteX7" fmla="*/ 801855 w 5057149"/>
              <a:gd name="connsiteY7" fmla="*/ 691136 h 5319464"/>
              <a:gd name="connsiteX8" fmla="*/ 2557445 w 5057149"/>
              <a:gd name="connsiteY8" fmla="*/ 317 h 5319464"/>
              <a:gd name="connsiteX0" fmla="*/ 2647423 w 5147127"/>
              <a:gd name="connsiteY0" fmla="*/ 317 h 5315767"/>
              <a:gd name="connsiteX1" fmla="*/ 4491439 w 5147127"/>
              <a:gd name="connsiteY1" fmla="*/ 911759 h 5315767"/>
              <a:gd name="connsiteX2" fmla="*/ 5147127 w 5147127"/>
              <a:gd name="connsiteY2" fmla="*/ 2468402 h 5315767"/>
              <a:gd name="connsiteX3" fmla="*/ 4637387 w 5147127"/>
              <a:gd name="connsiteY3" fmla="*/ 4178667 h 5315767"/>
              <a:gd name="connsiteX4" fmla="*/ 3394824 w 5147127"/>
              <a:gd name="connsiteY4" fmla="*/ 5203794 h 5315767"/>
              <a:gd name="connsiteX5" fmla="*/ 1398069 w 5147127"/>
              <a:gd name="connsiteY5" fmla="*/ 5063694 h 5315767"/>
              <a:gd name="connsiteX6" fmla="*/ 18433 w 5147127"/>
              <a:gd name="connsiteY6" fmla="*/ 3218733 h 5315767"/>
              <a:gd name="connsiteX7" fmla="*/ 891833 w 5147127"/>
              <a:gd name="connsiteY7" fmla="*/ 691136 h 5315767"/>
              <a:gd name="connsiteX8" fmla="*/ 2647423 w 5147127"/>
              <a:gd name="connsiteY8" fmla="*/ 317 h 5315767"/>
              <a:gd name="connsiteX0" fmla="*/ 2647423 w 5147127"/>
              <a:gd name="connsiteY0" fmla="*/ 368 h 5315818"/>
              <a:gd name="connsiteX1" fmla="*/ 4516706 w 5147127"/>
              <a:gd name="connsiteY1" fmla="*/ 850916 h 5315818"/>
              <a:gd name="connsiteX2" fmla="*/ 5147127 w 5147127"/>
              <a:gd name="connsiteY2" fmla="*/ 2468453 h 5315818"/>
              <a:gd name="connsiteX3" fmla="*/ 4637387 w 5147127"/>
              <a:gd name="connsiteY3" fmla="*/ 4178718 h 5315818"/>
              <a:gd name="connsiteX4" fmla="*/ 3394824 w 5147127"/>
              <a:gd name="connsiteY4" fmla="*/ 5203845 h 5315818"/>
              <a:gd name="connsiteX5" fmla="*/ 1398069 w 5147127"/>
              <a:gd name="connsiteY5" fmla="*/ 5063745 h 5315818"/>
              <a:gd name="connsiteX6" fmla="*/ 18433 w 5147127"/>
              <a:gd name="connsiteY6" fmla="*/ 3218784 h 5315818"/>
              <a:gd name="connsiteX7" fmla="*/ 891833 w 5147127"/>
              <a:gd name="connsiteY7" fmla="*/ 691187 h 5315818"/>
              <a:gd name="connsiteX8" fmla="*/ 2647423 w 5147127"/>
              <a:gd name="connsiteY8" fmla="*/ 368 h 5315818"/>
              <a:gd name="connsiteX0" fmla="*/ 2737017 w 5147522"/>
              <a:gd name="connsiteY0" fmla="*/ 284 h 5427044"/>
              <a:gd name="connsiteX1" fmla="*/ 4517101 w 5147522"/>
              <a:gd name="connsiteY1" fmla="*/ 962142 h 5427044"/>
              <a:gd name="connsiteX2" fmla="*/ 5147522 w 5147522"/>
              <a:gd name="connsiteY2" fmla="*/ 2579679 h 5427044"/>
              <a:gd name="connsiteX3" fmla="*/ 4637782 w 5147522"/>
              <a:gd name="connsiteY3" fmla="*/ 4289944 h 5427044"/>
              <a:gd name="connsiteX4" fmla="*/ 3395219 w 5147522"/>
              <a:gd name="connsiteY4" fmla="*/ 5315071 h 5427044"/>
              <a:gd name="connsiteX5" fmla="*/ 1398464 w 5147522"/>
              <a:gd name="connsiteY5" fmla="*/ 5174971 h 5427044"/>
              <a:gd name="connsiteX6" fmla="*/ 18828 w 5147522"/>
              <a:gd name="connsiteY6" fmla="*/ 3330010 h 5427044"/>
              <a:gd name="connsiteX7" fmla="*/ 892228 w 5147522"/>
              <a:gd name="connsiteY7" fmla="*/ 802413 h 5427044"/>
              <a:gd name="connsiteX8" fmla="*/ 2737017 w 5147522"/>
              <a:gd name="connsiteY8" fmla="*/ 284 h 5427044"/>
              <a:gd name="connsiteX0" fmla="*/ 2737017 w 5230100"/>
              <a:gd name="connsiteY0" fmla="*/ 284 h 5427044"/>
              <a:gd name="connsiteX1" fmla="*/ 4517101 w 5230100"/>
              <a:gd name="connsiteY1" fmla="*/ 962142 h 5427044"/>
              <a:gd name="connsiteX2" fmla="*/ 5230100 w 5230100"/>
              <a:gd name="connsiteY2" fmla="*/ 2554935 h 5427044"/>
              <a:gd name="connsiteX3" fmla="*/ 4637782 w 5230100"/>
              <a:gd name="connsiteY3" fmla="*/ 4289944 h 5427044"/>
              <a:gd name="connsiteX4" fmla="*/ 3395219 w 5230100"/>
              <a:gd name="connsiteY4" fmla="*/ 5315071 h 5427044"/>
              <a:gd name="connsiteX5" fmla="*/ 1398464 w 5230100"/>
              <a:gd name="connsiteY5" fmla="*/ 5174971 h 5427044"/>
              <a:gd name="connsiteX6" fmla="*/ 18828 w 5230100"/>
              <a:gd name="connsiteY6" fmla="*/ 3330010 h 5427044"/>
              <a:gd name="connsiteX7" fmla="*/ 892228 w 5230100"/>
              <a:gd name="connsiteY7" fmla="*/ 802413 h 5427044"/>
              <a:gd name="connsiteX8" fmla="*/ 2737017 w 5230100"/>
              <a:gd name="connsiteY8" fmla="*/ 284 h 542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0100" h="5427044">
                <a:moveTo>
                  <a:pt x="2737017" y="284"/>
                </a:moveTo>
                <a:cubicBezTo>
                  <a:pt x="3054234" y="-13285"/>
                  <a:pt x="3941595" y="460124"/>
                  <a:pt x="4517101" y="962142"/>
                </a:cubicBezTo>
                <a:cubicBezTo>
                  <a:pt x="4815579" y="1459013"/>
                  <a:pt x="5171584" y="1973622"/>
                  <a:pt x="5230100" y="2554935"/>
                </a:cubicBezTo>
                <a:cubicBezTo>
                  <a:pt x="5079987" y="3261606"/>
                  <a:pt x="4943595" y="3829921"/>
                  <a:pt x="4637782" y="4289944"/>
                </a:cubicBezTo>
                <a:cubicBezTo>
                  <a:pt x="4331969" y="4749967"/>
                  <a:pt x="3708045" y="5200102"/>
                  <a:pt x="3395219" y="5315071"/>
                </a:cubicBezTo>
                <a:cubicBezTo>
                  <a:pt x="2942375" y="5464449"/>
                  <a:pt x="1961196" y="5505815"/>
                  <a:pt x="1398464" y="5174971"/>
                </a:cubicBezTo>
                <a:cubicBezTo>
                  <a:pt x="835732" y="4844128"/>
                  <a:pt x="130665" y="3959245"/>
                  <a:pt x="18828" y="3330010"/>
                </a:cubicBezTo>
                <a:cubicBezTo>
                  <a:pt x="-108957" y="2652928"/>
                  <a:pt x="439197" y="1357367"/>
                  <a:pt x="892228" y="802413"/>
                </a:cubicBezTo>
                <a:cubicBezTo>
                  <a:pt x="1345260" y="247459"/>
                  <a:pt x="2321559" y="23304"/>
                  <a:pt x="2737017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41EAF7-4A17-6D3C-F2ED-6D80FFC8A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366" y="2338873"/>
            <a:ext cx="3019709" cy="1496300"/>
          </a:xfrm>
        </p:spPr>
        <p:txBody>
          <a:bodyPr anchor="b">
            <a:normAutofit/>
          </a:bodyPr>
          <a:lstStyle/>
          <a:p>
            <a:r>
              <a:rPr lang="nl-NL" sz="3200" dirty="0">
                <a:solidFill>
                  <a:schemeClr val="tx2"/>
                </a:solidFill>
              </a:rPr>
              <a:t>Dat was het voor dit onderwerp!</a:t>
            </a:r>
          </a:p>
        </p:txBody>
      </p:sp>
    </p:spTree>
    <p:extLst>
      <p:ext uri="{BB962C8B-B14F-4D97-AF65-F5344CB8AC3E}">
        <p14:creationId xmlns:p14="http://schemas.microsoft.com/office/powerpoint/2010/main" val="63772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F2F58-9119-4E8D-9869-D77125B8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dirty="0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Leerdoel</a:t>
            </a:r>
            <a:endParaRPr lang="nl-NL" dirty="0">
              <a:solidFill>
                <a:srgbClr val="B8A1FF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4F2AC3-D80A-4D3F-86C8-FC57A93D4CFC}"/>
              </a:ext>
            </a:extLst>
          </p:cNvPr>
          <p:cNvSpPr txBox="1"/>
          <p:nvPr/>
        </p:nvSpPr>
        <p:spPr>
          <a:xfrm>
            <a:off x="943470" y="1690688"/>
            <a:ext cx="7701766" cy="1868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het eind van deze les: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Weet je wat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branding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en kan je dit uitleggen aan de hand van meerdere voorbeelden.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je het begrip 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concepting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uitleggen​.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je een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branding gedaan. </a:t>
            </a:r>
          </a:p>
        </p:txBody>
      </p:sp>
    </p:spTree>
    <p:extLst>
      <p:ext uri="{BB962C8B-B14F-4D97-AF65-F5344CB8AC3E}">
        <p14:creationId xmlns:p14="http://schemas.microsoft.com/office/powerpoint/2010/main" val="146212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996DDE-3D4B-9C45-E838-373391EF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Wat is branding?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5F672A-E848-F341-1FFA-324B2FD4D28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Branding is het </a:t>
            </a:r>
            <a:r>
              <a:rPr lang="en-US" sz="1900" dirty="0" err="1"/>
              <a:t>proces</a:t>
            </a:r>
            <a:r>
              <a:rPr lang="en-US" sz="1900" dirty="0"/>
              <a:t> </a:t>
            </a:r>
            <a:r>
              <a:rPr lang="en-US" sz="1900" dirty="0" err="1"/>
              <a:t>waarmee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unieke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herkenbare</a:t>
            </a:r>
            <a:r>
              <a:rPr lang="en-US" sz="1900" dirty="0"/>
              <a:t> (</a:t>
            </a:r>
            <a:r>
              <a:rPr lang="en-US" sz="1900" dirty="0" err="1"/>
              <a:t>visuele</a:t>
            </a:r>
            <a:r>
              <a:rPr lang="en-US" sz="1900" dirty="0"/>
              <a:t>) </a:t>
            </a:r>
            <a:r>
              <a:rPr lang="en-US" sz="1900" b="1" dirty="0" err="1"/>
              <a:t>identiteit</a:t>
            </a:r>
            <a:r>
              <a:rPr lang="en-US" sz="1900" dirty="0"/>
              <a:t> </a:t>
            </a:r>
            <a:r>
              <a:rPr lang="en-US" sz="1900" dirty="0" err="1"/>
              <a:t>voor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bedrijf</a:t>
            </a:r>
            <a:r>
              <a:rPr lang="en-US" sz="1900" dirty="0"/>
              <a:t> </a:t>
            </a:r>
            <a:r>
              <a:rPr lang="en-US" sz="1900" dirty="0" err="1"/>
              <a:t>wordt</a:t>
            </a:r>
            <a:r>
              <a:rPr lang="en-US" sz="1900" dirty="0"/>
              <a:t> </a:t>
            </a:r>
            <a:r>
              <a:rPr lang="en-US" sz="1900" dirty="0" err="1"/>
              <a:t>ontwikkeld</a:t>
            </a:r>
            <a:r>
              <a:rPr lang="en-US" sz="1900" dirty="0"/>
              <a:t> </a:t>
            </a:r>
            <a:r>
              <a:rPr lang="en-US" sz="1900" dirty="0" err="1"/>
              <a:t>waardoor</a:t>
            </a:r>
            <a:r>
              <a:rPr lang="en-US" sz="1900" dirty="0"/>
              <a:t> (</a:t>
            </a:r>
            <a:r>
              <a:rPr lang="en-US" sz="1900" b="1" dirty="0" err="1"/>
              <a:t>positieve</a:t>
            </a:r>
            <a:r>
              <a:rPr lang="en-US" sz="1900" b="1" dirty="0"/>
              <a:t>) </a:t>
            </a:r>
            <a:r>
              <a:rPr lang="en-US" sz="1900" b="1" dirty="0" err="1"/>
              <a:t>eigenschappen</a:t>
            </a:r>
            <a:r>
              <a:rPr lang="en-US" sz="1900" b="1" dirty="0"/>
              <a:t> </a:t>
            </a:r>
            <a:r>
              <a:rPr lang="en-US" sz="1900" b="1" dirty="0" err="1"/>
              <a:t>en</a:t>
            </a:r>
            <a:r>
              <a:rPr lang="en-US" sz="1900" b="1" dirty="0"/>
              <a:t> </a:t>
            </a:r>
            <a:r>
              <a:rPr lang="en-US" sz="1900" b="1" dirty="0" err="1"/>
              <a:t>waarden</a:t>
            </a:r>
            <a:r>
              <a:rPr lang="en-US" sz="1900" b="1" dirty="0"/>
              <a:t> </a:t>
            </a:r>
            <a:r>
              <a:rPr lang="en-US" sz="1900" b="1" dirty="0" err="1"/>
              <a:t>aan</a:t>
            </a:r>
            <a:r>
              <a:rPr lang="en-US" sz="1900" b="1" dirty="0"/>
              <a:t> </a:t>
            </a:r>
            <a:r>
              <a:rPr lang="en-US" sz="1900" b="1" dirty="0" err="1"/>
              <a:t>dat</a:t>
            </a:r>
            <a:r>
              <a:rPr lang="en-US" sz="1900" b="1" dirty="0"/>
              <a:t> </a:t>
            </a:r>
            <a:r>
              <a:rPr lang="en-US" sz="1900" b="1" dirty="0" err="1"/>
              <a:t>bedrijf</a:t>
            </a:r>
            <a:r>
              <a:rPr lang="en-US" sz="1900" b="1" dirty="0"/>
              <a:t> of product </a:t>
            </a:r>
            <a:r>
              <a:rPr lang="en-US" sz="1900" b="1" dirty="0" err="1"/>
              <a:t>worden</a:t>
            </a:r>
            <a:r>
              <a:rPr lang="en-US" sz="1900" b="1" dirty="0"/>
              <a:t> </a:t>
            </a:r>
            <a:r>
              <a:rPr lang="en-US" sz="1900" b="1" dirty="0" err="1"/>
              <a:t>toegeschreven</a:t>
            </a:r>
            <a:r>
              <a:rPr lang="en-US" sz="1900" b="1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Een </a:t>
            </a:r>
            <a:r>
              <a:rPr lang="en-US" sz="1900" dirty="0" err="1"/>
              <a:t>goede</a:t>
            </a:r>
            <a:r>
              <a:rPr lang="en-US" sz="1900" dirty="0"/>
              <a:t> </a:t>
            </a:r>
            <a:r>
              <a:rPr lang="en-US" sz="1900" dirty="0" err="1"/>
              <a:t>doordachte</a:t>
            </a:r>
            <a:r>
              <a:rPr lang="en-US" sz="1900" dirty="0"/>
              <a:t> branding </a:t>
            </a:r>
            <a:r>
              <a:rPr lang="en-US" sz="1900" dirty="0" err="1"/>
              <a:t>strategie</a:t>
            </a:r>
            <a:r>
              <a:rPr lang="en-US" sz="1900" dirty="0"/>
              <a:t> </a:t>
            </a:r>
            <a:r>
              <a:rPr lang="en-US" sz="1900" dirty="0" err="1"/>
              <a:t>zorgt</a:t>
            </a:r>
            <a:r>
              <a:rPr lang="en-US" sz="1900" dirty="0"/>
              <a:t> </a:t>
            </a:r>
            <a:r>
              <a:rPr lang="en-US" sz="1900" dirty="0" err="1"/>
              <a:t>voor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beter</a:t>
            </a:r>
            <a:r>
              <a:rPr lang="en-US" sz="1900" dirty="0"/>
              <a:t> </a:t>
            </a:r>
            <a:r>
              <a:rPr lang="en-US" sz="1900" dirty="0" err="1"/>
              <a:t>onderscheid</a:t>
            </a:r>
            <a:r>
              <a:rPr lang="en-US" sz="1900" dirty="0"/>
              <a:t> van de </a:t>
            </a:r>
            <a:r>
              <a:rPr lang="en-US" sz="1900" dirty="0" err="1"/>
              <a:t>concurrentie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duidelijke</a:t>
            </a:r>
            <a:r>
              <a:rPr lang="en-US" sz="1900" dirty="0"/>
              <a:t> </a:t>
            </a:r>
            <a:r>
              <a:rPr lang="en-US" sz="1900" dirty="0" err="1"/>
              <a:t>merkvoorkeur</a:t>
            </a:r>
            <a:r>
              <a:rPr lang="en-US" sz="1900" dirty="0"/>
              <a:t>.</a:t>
            </a:r>
          </a:p>
        </p:txBody>
      </p:sp>
      <p:pic>
        <p:nvPicPr>
          <p:cNvPr id="6" name="Picture 5" descr="Hoekopname van pen in een grafiek">
            <a:extLst>
              <a:ext uri="{FF2B5EF4-FFF2-40B4-BE49-F238E27FC236}">
                <a16:creationId xmlns:a16="http://schemas.microsoft.com/office/drawing/2014/main" id="{5B04C95C-DB49-56C5-6D8E-034CD86A4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817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6C25-7E12-492A-9E13-64C91E2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D7423A-130D-4632-B8F6-34291E98D5E0}"/>
              </a:ext>
            </a:extLst>
          </p:cNvPr>
          <p:cNvSpPr txBox="1"/>
          <p:nvPr/>
        </p:nvSpPr>
        <p:spPr>
          <a:xfrm>
            <a:off x="942108" y="1353465"/>
            <a:ext cx="109543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 err="1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Vroegâh</a:t>
            </a:r>
            <a:endParaRPr lang="nl-NL" b="1" i="0" dirty="0">
              <a:solidFill>
                <a:srgbClr val="B8A1FF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Niet zo lang terug had je aan je logo, een pakkende slogan en een leuke verpakking genoeg. </a:t>
            </a:r>
          </a:p>
          <a:p>
            <a:b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</a:rPr>
              <a:t>Tegenwoordig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Je weet wie er achter een product zit.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Je kent de visie en missie van het bedrijf (wat ze willen bereiken / waarom ze bestaan).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Je herkent (identificeert je met) dingen die jij belangrijk vind in de boodschap die het merk wil overbrengen. </a:t>
            </a:r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nl-NL" b="1" i="0" dirty="0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Hoe is dit gebeurd?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Door technologisch ontwikkelingen.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Consumenten zijn veeleisender geworden.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Verwachtingen zijn hoger geworden.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Eisen van nieuwe generaties: </a:t>
            </a:r>
            <a:r>
              <a:rPr lang="nl-NL" dirty="0" err="1">
                <a:solidFill>
                  <a:srgbClr val="202124"/>
                </a:solidFill>
                <a:latin typeface="arial" panose="020B0604020202020204" pitchFamily="34" charset="0"/>
              </a:rPr>
              <a:t>millenials</a:t>
            </a: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 (generatie Y) en </a:t>
            </a:r>
            <a:r>
              <a:rPr lang="nl-NL" dirty="0" err="1">
                <a:solidFill>
                  <a:srgbClr val="202124"/>
                </a:solidFill>
                <a:latin typeface="arial" panose="020B0604020202020204" pitchFamily="34" charset="0"/>
              </a:rPr>
              <a:t>Zooms</a:t>
            </a: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 (generatie 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Zij zijn socialer, 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individualisme </a:t>
            </a: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en minder merk gebonden / minder trouw aan een merk of verkoper</a:t>
            </a:r>
          </a:p>
        </p:txBody>
      </p:sp>
    </p:spTree>
    <p:extLst>
      <p:ext uri="{BB962C8B-B14F-4D97-AF65-F5344CB8AC3E}">
        <p14:creationId xmlns:p14="http://schemas.microsoft.com/office/powerpoint/2010/main" val="321019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6C25-7E12-492A-9E13-64C91E2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Branding</a:t>
            </a:r>
            <a:r>
              <a:rPr lang="nl-NL" sz="4400" dirty="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nl-NL" dirty="0"/>
              <a:t>: </a:t>
            </a:r>
            <a:r>
              <a:rPr lang="nl-NL" dirty="0" err="1"/>
              <a:t>vroegâh</a:t>
            </a:r>
            <a:r>
              <a:rPr lang="nl-NL" dirty="0"/>
              <a:t> &gt; nu</a:t>
            </a:r>
          </a:p>
        </p:txBody>
      </p:sp>
      <p:pic>
        <p:nvPicPr>
          <p:cNvPr id="4102" name="Picture 6" descr="Apple Logo And the History Behind The Company | LogoMyWay">
            <a:extLst>
              <a:ext uri="{FF2B5EF4-FFF2-40B4-BE49-F238E27FC236}">
                <a16:creationId xmlns:a16="http://schemas.microsoft.com/office/drawing/2014/main" id="{4025ACD2-A72C-4070-9D3D-366FD6175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2" y="2199861"/>
            <a:ext cx="10839417" cy="25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7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6C25-7E12-492A-9E13-64C91E2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Soorten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D7423A-130D-4632-B8F6-34291E98D5E0}"/>
              </a:ext>
            </a:extLst>
          </p:cNvPr>
          <p:cNvSpPr txBox="1"/>
          <p:nvPr/>
        </p:nvSpPr>
        <p:spPr>
          <a:xfrm>
            <a:off x="1006763" y="1759865"/>
            <a:ext cx="100327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Corporate </a:t>
            </a:r>
            <a:r>
              <a:rPr lang="nl-NL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branding</a:t>
            </a: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; door bedrijven.</a:t>
            </a:r>
            <a:endParaRPr lang="nl-NL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Clubbranding. Bij deze vorm worden sportclubs als </a:t>
            </a:r>
            <a:r>
              <a:rPr lang="nl-NL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brand</a:t>
            </a:r>
            <a:r>
              <a:rPr lang="nl-N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gepositioneerd. ...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Personalbranding. Het gaat om personen die je door te bloggen of </a:t>
            </a:r>
            <a:r>
              <a:rPr lang="nl-NL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vloggen</a:t>
            </a:r>
            <a:r>
              <a:rPr lang="nl-N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een kijkje in hun dagelijks leven gunnen.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Citybranding</a:t>
            </a: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; promotie van een stad.</a:t>
            </a:r>
            <a:endParaRPr lang="nl-NL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9BB03-5160-4F07-9F22-4039D9D8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Corporate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pic>
        <p:nvPicPr>
          <p:cNvPr id="6" name="Onlinemedia 5" title="Samsung - Do What You Can't Brand Campaign Commercial 2018">
            <a:hlinkClick r:id="" action="ppaction://media"/>
            <a:extLst>
              <a:ext uri="{FF2B5EF4-FFF2-40B4-BE49-F238E27FC236}">
                <a16:creationId xmlns:a16="http://schemas.microsoft.com/office/drawing/2014/main" id="{505F9893-D356-44CE-AE36-3D57EE786A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484" y="1593411"/>
            <a:ext cx="8061009" cy="45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5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B8028-9FBA-4071-929D-A1940D28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Club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pic>
        <p:nvPicPr>
          <p:cNvPr id="4098" name="Picture 2" descr="NEWS | Niederländisch">
            <a:extLst>
              <a:ext uri="{FF2B5EF4-FFF2-40B4-BE49-F238E27FC236}">
                <a16:creationId xmlns:a16="http://schemas.microsoft.com/office/drawing/2014/main" id="{05C6525C-6250-40A9-9118-218534F2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7" y="1690688"/>
            <a:ext cx="6668247" cy="39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Ajax Showtime - Nieuws over Ajax, Jong Ajax en Ajax-jeugd">
            <a:extLst>
              <a:ext uri="{FF2B5EF4-FFF2-40B4-BE49-F238E27FC236}">
                <a16:creationId xmlns:a16="http://schemas.microsoft.com/office/drawing/2014/main" id="{AD582AD9-8FF3-482F-B0FE-DA1247013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12A8F8B8-BBF4-4ED9-B943-D886B1CD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93" y="130513"/>
            <a:ext cx="152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281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  <MediaLengthInSeconds xmlns="c6f82ce1-f6df-49a5-8b49-cf8409a27a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d95abb03-f9aa-4c33-99fc-7afb519e45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customXml/itemProps2.xml><?xml version="1.0" encoding="utf-8"?>
<ds:datastoreItem xmlns:ds="http://schemas.openxmlformats.org/officeDocument/2006/customXml" ds:itemID="{376AFC84-3F27-4C4D-B48A-A378FDB2D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1127</Words>
  <Application>Microsoft Office PowerPoint</Application>
  <PresentationFormat>Breedbeeld</PresentationFormat>
  <Paragraphs>142</Paragraphs>
  <Slides>22</Slides>
  <Notes>11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36" baseType="lpstr">
      <vt:lpstr>Arial</vt:lpstr>
      <vt:lpstr>Arial</vt:lpstr>
      <vt:lpstr>Arial Black</vt:lpstr>
      <vt:lpstr>Bahnschrift</vt:lpstr>
      <vt:lpstr>Bahnschrift Light Condensed</vt:lpstr>
      <vt:lpstr>Calibri</vt:lpstr>
      <vt:lpstr>Calibri Light</vt:lpstr>
      <vt:lpstr>Franklin Gothic Book</vt:lpstr>
      <vt:lpstr>Lato</vt:lpstr>
      <vt:lpstr>Open Sans</vt:lpstr>
      <vt:lpstr>Segoe UI</vt:lpstr>
      <vt:lpstr>Wingdings</vt:lpstr>
      <vt:lpstr>Kantoorthema</vt:lpstr>
      <vt:lpstr>Yuverta</vt:lpstr>
      <vt:lpstr>Concepeting en branding</vt:lpstr>
      <vt:lpstr>PowerPoint-presentatie</vt:lpstr>
      <vt:lpstr>Leerdoel</vt:lpstr>
      <vt:lpstr>Wat is branding?</vt:lpstr>
      <vt:lpstr>Branding</vt:lpstr>
      <vt:lpstr>Branding : vroegâh &gt; nu</vt:lpstr>
      <vt:lpstr>Soorten branding</vt:lpstr>
      <vt:lpstr>Corporate branding</vt:lpstr>
      <vt:lpstr>Club branding</vt:lpstr>
      <vt:lpstr>Personal branding</vt:lpstr>
      <vt:lpstr>Voorbeelden van Personal branding</vt:lpstr>
      <vt:lpstr>Personal branding: Maradonnie</vt:lpstr>
      <vt:lpstr>City branding</vt:lpstr>
      <vt:lpstr>Area branding</vt:lpstr>
      <vt:lpstr>Voordelen van Branding</vt:lpstr>
      <vt:lpstr>Opdracht </vt:lpstr>
      <vt:lpstr>Concepting  ​</vt:lpstr>
      <vt:lpstr>Goed Concept​</vt:lpstr>
      <vt:lpstr>Succesvol Concept </vt:lpstr>
      <vt:lpstr>PowerPoint-presentatie</vt:lpstr>
      <vt:lpstr>VOLGENDE WEEK:  Uitwerking van een concept​   Conceptbeschrijving​  Oneliner​  Storytelling en uitwerking plan​ </vt:lpstr>
      <vt:lpstr>Dat was het voor dit onderwerp!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Pascalle Cup</cp:lastModifiedBy>
  <cp:revision>2</cp:revision>
  <dcterms:created xsi:type="dcterms:W3CDTF">2021-07-07T07:37:45Z</dcterms:created>
  <dcterms:modified xsi:type="dcterms:W3CDTF">2023-09-14T18:17:51Z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  <property fmtid="{D5CDD505-2E9C-101B-9397-08002B2CF9AE}" pid="4" name="Order">
    <vt:r8>4325200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